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829B8-5D50-DE4A-F19F-1CD3AEF42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ED94A3-D63F-3ECC-D261-8FABB9CF4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F7FF58-5484-B484-A654-D73562DA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7788A7-4D5A-8E44-4BC1-E8BA0B7D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B37032-6E71-7BAB-7AF0-629F88F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3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64B3F-448C-396E-E380-4B77F5A7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9062ACD-7CE9-61DF-1C90-6DA20A62A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086814-3D54-DC02-EB04-79BBA754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6D3863-B1D9-A58D-2835-1EF12C97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15CA09-B8ED-2B55-4E98-106B72D05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26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22D60B-6B5E-64C1-4D2A-1E5CD8AB5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BB428F-009B-7D59-3BE5-D1F10291F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89B16-33B6-18B7-A138-2FDEF955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6BD6F2-6C04-41D7-2983-8BF3FC089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6A6293-BD1D-656F-85FD-1B99E45E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21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08630-AE20-FCFA-8332-1DAD09EE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CDC093-2D94-9ED1-A9F1-2C22FB60F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C1A539-0865-9D87-C2FB-BD35A8FF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FCA714-5170-251C-0170-1C8CDF81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3A9E52-B8A6-0CB7-B5FE-6DA9D6A3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92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977-7067-CF37-E39E-8B73296C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67DE13-E379-B4A7-16A1-B4C259C10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B43FE-C4D8-12AA-0ED3-675317C7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5F448F-9977-9EF0-F91C-E17E9B3CF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BEE52E-EA07-A75D-7FFE-CD3ABDED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44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8A90D-A0CA-A594-3F7D-2A75A0A9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79664B-E372-FC56-7A08-72980F6C5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291078-B1DC-3FC3-27FE-7E1DEF671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D4F63A-CBB8-F1E6-1C9D-69C50F14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C56CE6-D43D-11FA-1E81-9C2B2EBD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2291CD-2B60-8EC6-D81A-FD215AD7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72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47CA0-812F-719D-C0B2-4D4B91E2E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3BB27D-17A9-64E4-64B1-AC8B4B4DA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F31875-DA76-63AF-92E8-4FC5925FB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E278002-6488-4ED1-0E63-DF866565E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85E382-DB1D-78B7-52FB-03FEB99A0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0D1293-5C04-F87E-F639-F169AC31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8B7D3CD-C3EB-CFF7-2164-AA3278EE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0E8536-8623-C292-022B-0B33CAF4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7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157C7-0470-3A52-2844-EBC21A81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FDC29B-EE8B-F101-D42A-8FC0914E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6DE060-A816-BB84-8DD5-CD01B625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B269AA-FACC-A24B-0D4F-42FCB92C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98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FFDC1BF-5F79-F5A6-23DE-833D3B17E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AD8FD40-4639-34CB-1282-958B088D1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448799-B1AA-3CE7-3AC5-DAD21F86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93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34437-E533-79E5-5AA1-EA9C9DAA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F4322F-3777-682A-FACE-B825E237B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303F02-77CD-E7A8-1A3D-E9DDE540D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ACD43B-074D-7825-528A-D0FF65BC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801D23-5BBB-A425-1F63-424F0257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0C95DB-8CA9-DB49-2E65-5DD0D6DE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07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87CCB6-A810-069B-8067-25173E88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CDB097-FBA4-ABEE-DDEF-69226C623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5291F0-160B-2D0F-8EB6-091D1A8D4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DD7178-25A8-9A42-9468-EF0134045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0DDFB7-45DA-314D-DFF2-BDD5123B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182FC4-92D3-2E7A-9818-D713099F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91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7D3F8F1-7A2A-BEAF-1C68-981408FE1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B51CF3-CAD7-91B7-840D-9EF638C4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CDFBB1-895D-E751-7FE0-0A3998AC3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5DBD33-47D0-49F8-A2B0-6A0F8E5F09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5AAA8C-B37A-DD54-7060-4B2F713C0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F07895-4853-E549-4054-F34BBE7EE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114B0-CB57-4979-9819-718720973E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22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3A51FC-DF0D-31E6-2710-B824D9A6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pt-BR" sz="7200"/>
              <a:t>Meios de transmissão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64BA2B-B8F8-3300-2EDA-2FE5E5440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pt-BR" dirty="0" err="1"/>
              <a:t>Kaique</a:t>
            </a:r>
            <a:r>
              <a:rPr lang="pt-BR" dirty="0"/>
              <a:t> </a:t>
            </a:r>
            <a:r>
              <a:rPr lang="pt-BR" dirty="0" err="1"/>
              <a:t>Primissia</a:t>
            </a:r>
            <a:endParaRPr lang="pt-B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03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94A8A0-80CD-AF3F-3C74-1D325CFF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pt-BR" sz="4800"/>
              <a:t>O que é: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437D3D-6A8F-5EE7-24D1-BE3A71C7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pt-BR" sz="2000" dirty="0"/>
              <a:t>O Cabo por par trançado é um tipo de cabo que possui pares de fios entrelaçados um ao redor do outro para cancelar as interferências eletromagnéticas. Foi inventado por Alexander Graham Bell no final do século XIX.</a:t>
            </a:r>
          </a:p>
        </p:txBody>
      </p:sp>
      <p:pic>
        <p:nvPicPr>
          <p:cNvPr id="4" name="Imagem 3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C67FA52E-7670-3488-4F40-3FF940F58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8" r="2" b="2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89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38FA73-26C3-E3C4-C3CB-17E0B737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FFFFFF"/>
                </a:solidFill>
              </a:rPr>
              <a:t>Vantagens:       Desvantagens:</a:t>
            </a:r>
            <a:endParaRPr lang="pt-BR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E049C6-47E4-4BF0-DCDF-732AC118C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6345"/>
            <a:ext cx="5097780" cy="3910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0" i="0">
                <a:solidFill>
                  <a:srgbClr val="FFFFFF"/>
                </a:solidFill>
                <a:effectLst/>
                <a:latin typeface="Google Sans"/>
              </a:rPr>
              <a:t>O par trançado é o meio de transmissão de menor custo por comprimento. A ligação de nós ao cabo é também extremamente simples, portanto de baixo custo</a:t>
            </a:r>
            <a:endParaRPr lang="pt-BR" sz="2400">
              <a:solidFill>
                <a:srgbClr val="FFFFFF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DEF37D-279B-9614-75DA-2E0B47949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266345"/>
            <a:ext cx="5097780" cy="3910618"/>
          </a:xfrm>
        </p:spPr>
        <p:txBody>
          <a:bodyPr>
            <a:normAutofit/>
          </a:bodyPr>
          <a:lstStyle/>
          <a:p>
            <a:r>
              <a:rPr lang="pt-BR" sz="2400" b="0" i="0">
                <a:solidFill>
                  <a:srgbClr val="FFFFFF"/>
                </a:solidFill>
                <a:effectLst/>
                <a:latin typeface="Google Sans"/>
              </a:rPr>
              <a:t>A desvantagem do par trançado é a sua susceptibilidade à interferência e ruído, incluindo "cross-talk" de fiação adjacente.</a:t>
            </a:r>
            <a:endParaRPr lang="pt-BR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261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C0CCF94-9536-4A63-8FF2-E37827C927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970655A-F4C2-4D7E-BAB6-D3BFC5CAE1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8174"/>
            <a:ext cx="12192000" cy="4939827"/>
          </a:xfrm>
          <a:custGeom>
            <a:avLst/>
            <a:gdLst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499101 w 12192000"/>
              <a:gd name="connsiteY144" fmla="*/ 232983 h 4939827"/>
              <a:gd name="connsiteX145" fmla="*/ 4558432 w 12192000"/>
              <a:gd name="connsiteY145" fmla="*/ 269194 h 4939827"/>
              <a:gd name="connsiteX146" fmla="*/ 4635061 w 12192000"/>
              <a:gd name="connsiteY146" fmla="*/ 280682 h 4939827"/>
              <a:gd name="connsiteX147" fmla="*/ 4680829 w 12192000"/>
              <a:gd name="connsiteY147" fmla="*/ 287953 h 4939827"/>
              <a:gd name="connsiteX148" fmla="*/ 4807427 w 12192000"/>
              <a:gd name="connsiteY148" fmla="*/ 276835 h 4939827"/>
              <a:gd name="connsiteX149" fmla="*/ 5028933 w 12192000"/>
              <a:gd name="connsiteY149" fmla="*/ 183887 h 4939827"/>
              <a:gd name="connsiteX150" fmla="*/ 5093642 w 12192000"/>
              <a:gd name="connsiteY150" fmla="*/ 177214 h 4939827"/>
              <a:gd name="connsiteX151" fmla="*/ 5102642 w 12192000"/>
              <a:gd name="connsiteY151" fmla="*/ 186816 h 4939827"/>
              <a:gd name="connsiteX152" fmla="*/ 5193590 w 12192000"/>
              <a:gd name="connsiteY152" fmla="*/ 136361 h 4939827"/>
              <a:gd name="connsiteX153" fmla="*/ 5323922 w 12192000"/>
              <a:gd name="connsiteY153" fmla="*/ 146332 h 4939827"/>
              <a:gd name="connsiteX154" fmla="*/ 5421860 w 12192000"/>
              <a:gd name="connsiteY154" fmla="*/ 167298 h 4939827"/>
              <a:gd name="connsiteX155" fmla="*/ 5476948 w 12192000"/>
              <a:gd name="connsiteY155" fmla="*/ 173249 h 4939827"/>
              <a:gd name="connsiteX156" fmla="*/ 5516842 w 12192000"/>
              <a:gd name="connsiteY156" fmla="*/ 184018 h 4939827"/>
              <a:gd name="connsiteX157" fmla="*/ 5619415 w 12192000"/>
              <a:gd name="connsiteY157" fmla="*/ 176781 h 4939827"/>
              <a:gd name="connsiteX158" fmla="*/ 5789867 w 12192000"/>
              <a:gd name="connsiteY158" fmla="*/ 150304 h 4939827"/>
              <a:gd name="connsiteX159" fmla="*/ 5825953 w 12192000"/>
              <a:gd name="connsiteY159" fmla="*/ 147907 h 4939827"/>
              <a:gd name="connsiteX160" fmla="*/ 5856168 w 12192000"/>
              <a:gd name="connsiteY160" fmla="*/ 158719 h 4939827"/>
              <a:gd name="connsiteX161" fmla="*/ 5862476 w 12192000"/>
              <a:gd name="connsiteY161" fmla="*/ 172447 h 4939827"/>
              <a:gd name="connsiteX162" fmla="*/ 5882195 w 12192000"/>
              <a:gd name="connsiteY162" fmla="*/ 173195 h 4939827"/>
              <a:gd name="connsiteX163" fmla="*/ 5887271 w 12192000"/>
              <a:gd name="connsiteY163" fmla="*/ 176084 h 4939827"/>
              <a:gd name="connsiteX164" fmla="*/ 5916552 w 12192000"/>
              <a:gd name="connsiteY164" fmla="*/ 189955 h 4939827"/>
              <a:gd name="connsiteX165" fmla="*/ 5983240 w 12192000"/>
              <a:gd name="connsiteY165" fmla="*/ 152755 h 4939827"/>
              <a:gd name="connsiteX166" fmla="*/ 6061852 w 12192000"/>
              <a:gd name="connsiteY166" fmla="*/ 161953 h 4939827"/>
              <a:gd name="connsiteX167" fmla="*/ 6408386 w 12192000"/>
              <a:gd name="connsiteY167" fmla="*/ 157590 h 4939827"/>
              <a:gd name="connsiteX168" fmla="*/ 6531386 w 12192000"/>
              <a:gd name="connsiteY168" fmla="*/ 156103 h 4939827"/>
              <a:gd name="connsiteX169" fmla="*/ 6721509 w 12192000"/>
              <a:gd name="connsiteY169" fmla="*/ 54829 h 4939827"/>
              <a:gd name="connsiteX170" fmla="*/ 6947884 w 12192000"/>
              <a:gd name="connsiteY170" fmla="*/ 47587 h 4939827"/>
              <a:gd name="connsiteX171" fmla="*/ 6965101 w 12192000"/>
              <a:gd name="connsiteY171" fmla="*/ 25718 h 4939827"/>
              <a:gd name="connsiteX172" fmla="*/ 6986370 w 12192000"/>
              <a:gd name="connsiteY172" fmla="*/ 12659 h 4939827"/>
              <a:gd name="connsiteX173" fmla="*/ 6989536 w 12192000"/>
              <a:gd name="connsiteY173" fmla="*/ 14528 h 4939827"/>
              <a:gd name="connsiteX174" fmla="*/ 7015933 w 12192000"/>
              <a:gd name="connsiteY174" fmla="*/ 9653 h 4939827"/>
              <a:gd name="connsiteX175" fmla="*/ 7020592 w 12192000"/>
              <a:gd name="connsiteY175" fmla="*/ 1651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435843 w 12192000"/>
              <a:gd name="connsiteY143" fmla="*/ 234325 h 4939827"/>
              <a:gd name="connsiteX144" fmla="*/ 4558432 w 12192000"/>
              <a:gd name="connsiteY144" fmla="*/ 269194 h 4939827"/>
              <a:gd name="connsiteX145" fmla="*/ 4635061 w 12192000"/>
              <a:gd name="connsiteY145" fmla="*/ 280682 h 4939827"/>
              <a:gd name="connsiteX146" fmla="*/ 4680829 w 12192000"/>
              <a:gd name="connsiteY146" fmla="*/ 287953 h 4939827"/>
              <a:gd name="connsiteX147" fmla="*/ 4807427 w 12192000"/>
              <a:gd name="connsiteY147" fmla="*/ 276835 h 4939827"/>
              <a:gd name="connsiteX148" fmla="*/ 5028933 w 12192000"/>
              <a:gd name="connsiteY148" fmla="*/ 183887 h 4939827"/>
              <a:gd name="connsiteX149" fmla="*/ 5093642 w 12192000"/>
              <a:gd name="connsiteY149" fmla="*/ 177214 h 4939827"/>
              <a:gd name="connsiteX150" fmla="*/ 5102642 w 12192000"/>
              <a:gd name="connsiteY150" fmla="*/ 186816 h 4939827"/>
              <a:gd name="connsiteX151" fmla="*/ 5193590 w 12192000"/>
              <a:gd name="connsiteY151" fmla="*/ 136361 h 4939827"/>
              <a:gd name="connsiteX152" fmla="*/ 5323922 w 12192000"/>
              <a:gd name="connsiteY152" fmla="*/ 146332 h 4939827"/>
              <a:gd name="connsiteX153" fmla="*/ 5421860 w 12192000"/>
              <a:gd name="connsiteY153" fmla="*/ 167298 h 4939827"/>
              <a:gd name="connsiteX154" fmla="*/ 5476948 w 12192000"/>
              <a:gd name="connsiteY154" fmla="*/ 173249 h 4939827"/>
              <a:gd name="connsiteX155" fmla="*/ 5516842 w 12192000"/>
              <a:gd name="connsiteY155" fmla="*/ 184018 h 4939827"/>
              <a:gd name="connsiteX156" fmla="*/ 5619415 w 12192000"/>
              <a:gd name="connsiteY156" fmla="*/ 176781 h 4939827"/>
              <a:gd name="connsiteX157" fmla="*/ 5789867 w 12192000"/>
              <a:gd name="connsiteY157" fmla="*/ 150304 h 4939827"/>
              <a:gd name="connsiteX158" fmla="*/ 5825953 w 12192000"/>
              <a:gd name="connsiteY158" fmla="*/ 147907 h 4939827"/>
              <a:gd name="connsiteX159" fmla="*/ 5856168 w 12192000"/>
              <a:gd name="connsiteY159" fmla="*/ 158719 h 4939827"/>
              <a:gd name="connsiteX160" fmla="*/ 5862476 w 12192000"/>
              <a:gd name="connsiteY160" fmla="*/ 172447 h 4939827"/>
              <a:gd name="connsiteX161" fmla="*/ 5882195 w 12192000"/>
              <a:gd name="connsiteY161" fmla="*/ 173195 h 4939827"/>
              <a:gd name="connsiteX162" fmla="*/ 5887271 w 12192000"/>
              <a:gd name="connsiteY162" fmla="*/ 176084 h 4939827"/>
              <a:gd name="connsiteX163" fmla="*/ 5916552 w 12192000"/>
              <a:gd name="connsiteY163" fmla="*/ 189955 h 4939827"/>
              <a:gd name="connsiteX164" fmla="*/ 5983240 w 12192000"/>
              <a:gd name="connsiteY164" fmla="*/ 152755 h 4939827"/>
              <a:gd name="connsiteX165" fmla="*/ 6061852 w 12192000"/>
              <a:gd name="connsiteY165" fmla="*/ 161953 h 4939827"/>
              <a:gd name="connsiteX166" fmla="*/ 6408386 w 12192000"/>
              <a:gd name="connsiteY166" fmla="*/ 157590 h 4939827"/>
              <a:gd name="connsiteX167" fmla="*/ 6531386 w 12192000"/>
              <a:gd name="connsiteY167" fmla="*/ 156103 h 4939827"/>
              <a:gd name="connsiteX168" fmla="*/ 6721509 w 12192000"/>
              <a:gd name="connsiteY168" fmla="*/ 54829 h 4939827"/>
              <a:gd name="connsiteX169" fmla="*/ 6947884 w 12192000"/>
              <a:gd name="connsiteY169" fmla="*/ 47587 h 4939827"/>
              <a:gd name="connsiteX170" fmla="*/ 6965101 w 12192000"/>
              <a:gd name="connsiteY170" fmla="*/ 25718 h 4939827"/>
              <a:gd name="connsiteX171" fmla="*/ 6986370 w 12192000"/>
              <a:gd name="connsiteY171" fmla="*/ 12659 h 4939827"/>
              <a:gd name="connsiteX172" fmla="*/ 6989536 w 12192000"/>
              <a:gd name="connsiteY172" fmla="*/ 14528 h 4939827"/>
              <a:gd name="connsiteX173" fmla="*/ 7015933 w 12192000"/>
              <a:gd name="connsiteY173" fmla="*/ 9653 h 4939827"/>
              <a:gd name="connsiteX174" fmla="*/ 7020592 w 12192000"/>
              <a:gd name="connsiteY174" fmla="*/ 1651 h 4939827"/>
              <a:gd name="connsiteX175" fmla="*/ 7025905 w 12192000"/>
              <a:gd name="connsiteY17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680829 w 12192000"/>
              <a:gd name="connsiteY145" fmla="*/ 287953 h 4939827"/>
              <a:gd name="connsiteX146" fmla="*/ 4807427 w 12192000"/>
              <a:gd name="connsiteY146" fmla="*/ 276835 h 4939827"/>
              <a:gd name="connsiteX147" fmla="*/ 5028933 w 12192000"/>
              <a:gd name="connsiteY147" fmla="*/ 183887 h 4939827"/>
              <a:gd name="connsiteX148" fmla="*/ 5093642 w 12192000"/>
              <a:gd name="connsiteY148" fmla="*/ 177214 h 4939827"/>
              <a:gd name="connsiteX149" fmla="*/ 5102642 w 12192000"/>
              <a:gd name="connsiteY149" fmla="*/ 186816 h 4939827"/>
              <a:gd name="connsiteX150" fmla="*/ 5193590 w 12192000"/>
              <a:gd name="connsiteY150" fmla="*/ 136361 h 4939827"/>
              <a:gd name="connsiteX151" fmla="*/ 5323922 w 12192000"/>
              <a:gd name="connsiteY151" fmla="*/ 146332 h 4939827"/>
              <a:gd name="connsiteX152" fmla="*/ 5421860 w 12192000"/>
              <a:gd name="connsiteY152" fmla="*/ 167298 h 4939827"/>
              <a:gd name="connsiteX153" fmla="*/ 5476948 w 12192000"/>
              <a:gd name="connsiteY153" fmla="*/ 173249 h 4939827"/>
              <a:gd name="connsiteX154" fmla="*/ 5516842 w 12192000"/>
              <a:gd name="connsiteY154" fmla="*/ 184018 h 4939827"/>
              <a:gd name="connsiteX155" fmla="*/ 5619415 w 12192000"/>
              <a:gd name="connsiteY155" fmla="*/ 176781 h 4939827"/>
              <a:gd name="connsiteX156" fmla="*/ 5789867 w 12192000"/>
              <a:gd name="connsiteY156" fmla="*/ 150304 h 4939827"/>
              <a:gd name="connsiteX157" fmla="*/ 5825953 w 12192000"/>
              <a:gd name="connsiteY157" fmla="*/ 147907 h 4939827"/>
              <a:gd name="connsiteX158" fmla="*/ 5856168 w 12192000"/>
              <a:gd name="connsiteY158" fmla="*/ 158719 h 4939827"/>
              <a:gd name="connsiteX159" fmla="*/ 5862476 w 12192000"/>
              <a:gd name="connsiteY159" fmla="*/ 172447 h 4939827"/>
              <a:gd name="connsiteX160" fmla="*/ 5882195 w 12192000"/>
              <a:gd name="connsiteY160" fmla="*/ 173195 h 4939827"/>
              <a:gd name="connsiteX161" fmla="*/ 5887271 w 12192000"/>
              <a:gd name="connsiteY161" fmla="*/ 176084 h 4939827"/>
              <a:gd name="connsiteX162" fmla="*/ 5916552 w 12192000"/>
              <a:gd name="connsiteY162" fmla="*/ 189955 h 4939827"/>
              <a:gd name="connsiteX163" fmla="*/ 5983240 w 12192000"/>
              <a:gd name="connsiteY163" fmla="*/ 152755 h 4939827"/>
              <a:gd name="connsiteX164" fmla="*/ 6061852 w 12192000"/>
              <a:gd name="connsiteY164" fmla="*/ 161953 h 4939827"/>
              <a:gd name="connsiteX165" fmla="*/ 6408386 w 12192000"/>
              <a:gd name="connsiteY165" fmla="*/ 157590 h 4939827"/>
              <a:gd name="connsiteX166" fmla="*/ 6531386 w 12192000"/>
              <a:gd name="connsiteY166" fmla="*/ 156103 h 4939827"/>
              <a:gd name="connsiteX167" fmla="*/ 6721509 w 12192000"/>
              <a:gd name="connsiteY167" fmla="*/ 54829 h 4939827"/>
              <a:gd name="connsiteX168" fmla="*/ 6947884 w 12192000"/>
              <a:gd name="connsiteY168" fmla="*/ 47587 h 4939827"/>
              <a:gd name="connsiteX169" fmla="*/ 6965101 w 12192000"/>
              <a:gd name="connsiteY169" fmla="*/ 25718 h 4939827"/>
              <a:gd name="connsiteX170" fmla="*/ 6986370 w 12192000"/>
              <a:gd name="connsiteY170" fmla="*/ 12659 h 4939827"/>
              <a:gd name="connsiteX171" fmla="*/ 6989536 w 12192000"/>
              <a:gd name="connsiteY171" fmla="*/ 14528 h 4939827"/>
              <a:gd name="connsiteX172" fmla="*/ 7015933 w 12192000"/>
              <a:gd name="connsiteY172" fmla="*/ 9653 h 4939827"/>
              <a:gd name="connsiteX173" fmla="*/ 7020592 w 12192000"/>
              <a:gd name="connsiteY173" fmla="*/ 1651 h 4939827"/>
              <a:gd name="connsiteX174" fmla="*/ 7025905 w 12192000"/>
              <a:gd name="connsiteY17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08386 w 12192000"/>
              <a:gd name="connsiteY164" fmla="*/ 157590 h 4939827"/>
              <a:gd name="connsiteX165" fmla="*/ 6531386 w 12192000"/>
              <a:gd name="connsiteY165" fmla="*/ 156103 h 4939827"/>
              <a:gd name="connsiteX166" fmla="*/ 6721509 w 12192000"/>
              <a:gd name="connsiteY166" fmla="*/ 54829 h 4939827"/>
              <a:gd name="connsiteX167" fmla="*/ 6947884 w 12192000"/>
              <a:gd name="connsiteY167" fmla="*/ 47587 h 4939827"/>
              <a:gd name="connsiteX168" fmla="*/ 6965101 w 12192000"/>
              <a:gd name="connsiteY168" fmla="*/ 25718 h 4939827"/>
              <a:gd name="connsiteX169" fmla="*/ 6986370 w 12192000"/>
              <a:gd name="connsiteY169" fmla="*/ 12659 h 4939827"/>
              <a:gd name="connsiteX170" fmla="*/ 6989536 w 12192000"/>
              <a:gd name="connsiteY170" fmla="*/ 14528 h 4939827"/>
              <a:gd name="connsiteX171" fmla="*/ 7015933 w 12192000"/>
              <a:gd name="connsiteY171" fmla="*/ 9653 h 4939827"/>
              <a:gd name="connsiteX172" fmla="*/ 7020592 w 12192000"/>
              <a:gd name="connsiteY172" fmla="*/ 1651 h 4939827"/>
              <a:gd name="connsiteX173" fmla="*/ 7025905 w 12192000"/>
              <a:gd name="connsiteY17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21509 w 12192000"/>
              <a:gd name="connsiteY165" fmla="*/ 54829 h 4939827"/>
              <a:gd name="connsiteX166" fmla="*/ 6947884 w 12192000"/>
              <a:gd name="connsiteY166" fmla="*/ 47587 h 4939827"/>
              <a:gd name="connsiteX167" fmla="*/ 6965101 w 12192000"/>
              <a:gd name="connsiteY167" fmla="*/ 25718 h 4939827"/>
              <a:gd name="connsiteX168" fmla="*/ 6986370 w 12192000"/>
              <a:gd name="connsiteY168" fmla="*/ 12659 h 4939827"/>
              <a:gd name="connsiteX169" fmla="*/ 6989536 w 12192000"/>
              <a:gd name="connsiteY169" fmla="*/ 14528 h 4939827"/>
              <a:gd name="connsiteX170" fmla="*/ 7015933 w 12192000"/>
              <a:gd name="connsiteY170" fmla="*/ 9653 h 4939827"/>
              <a:gd name="connsiteX171" fmla="*/ 7020592 w 12192000"/>
              <a:gd name="connsiteY171" fmla="*/ 1651 h 4939827"/>
              <a:gd name="connsiteX172" fmla="*/ 7025905 w 12192000"/>
              <a:gd name="connsiteY17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947884 w 12192000"/>
              <a:gd name="connsiteY165" fmla="*/ 47587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531386 w 12192000"/>
              <a:gd name="connsiteY164" fmla="*/ 156103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061852 w 12192000"/>
              <a:gd name="connsiteY163" fmla="*/ 161953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37675 w 12192000"/>
              <a:gd name="connsiteY17" fmla="*/ 204438 h 4939827"/>
              <a:gd name="connsiteX18" fmla="*/ 7952584 w 12192000"/>
              <a:gd name="connsiteY18" fmla="*/ 170181 h 4939827"/>
              <a:gd name="connsiteX19" fmla="*/ 8009534 w 12192000"/>
              <a:gd name="connsiteY19" fmla="*/ 176441 h 4939827"/>
              <a:gd name="connsiteX20" fmla="*/ 8058681 w 12192000"/>
              <a:gd name="connsiteY20" fmla="*/ 219431 h 4939827"/>
              <a:gd name="connsiteX21" fmla="*/ 8126175 w 12192000"/>
              <a:gd name="connsiteY21" fmla="*/ 240005 h 4939827"/>
              <a:gd name="connsiteX22" fmla="*/ 8166439 w 12192000"/>
              <a:gd name="connsiteY22" fmla="*/ 252699 h 4939827"/>
              <a:gd name="connsiteX23" fmla="*/ 8281371 w 12192000"/>
              <a:gd name="connsiteY23" fmla="*/ 256875 h 4939827"/>
              <a:gd name="connsiteX24" fmla="*/ 8381609 w 12192000"/>
              <a:gd name="connsiteY24" fmla="*/ 240618 h 4939827"/>
              <a:gd name="connsiteX25" fmla="*/ 8406759 w 12192000"/>
              <a:gd name="connsiteY25" fmla="*/ 232517 h 4939827"/>
              <a:gd name="connsiteX26" fmla="*/ 8426506 w 12192000"/>
              <a:gd name="connsiteY26" fmla="*/ 241842 h 4939827"/>
              <a:gd name="connsiteX27" fmla="*/ 8427949 w 12192000"/>
              <a:gd name="connsiteY27" fmla="*/ 240981 h 4939827"/>
              <a:gd name="connsiteX28" fmla="*/ 8441468 w 12192000"/>
              <a:gd name="connsiteY28" fmla="*/ 241157 h 4939827"/>
              <a:gd name="connsiteX29" fmla="*/ 8565757 w 12192000"/>
              <a:gd name="connsiteY29" fmla="*/ 255317 h 4939827"/>
              <a:gd name="connsiteX30" fmla="*/ 8573171 w 12192000"/>
              <a:gd name="connsiteY30" fmla="*/ 258426 h 4939827"/>
              <a:gd name="connsiteX31" fmla="*/ 8573548 w 12192000"/>
              <a:gd name="connsiteY31" fmla="*/ 258241 h 4939827"/>
              <a:gd name="connsiteX32" fmla="*/ 8581827 w 12192000"/>
              <a:gd name="connsiteY32" fmla="*/ 261028 h 4939827"/>
              <a:gd name="connsiteX33" fmla="*/ 8586687 w 12192000"/>
              <a:gd name="connsiteY33" fmla="*/ 264089 h 4939827"/>
              <a:gd name="connsiteX34" fmla="*/ 8601067 w 12192000"/>
              <a:gd name="connsiteY34" fmla="*/ 270114 h 4939827"/>
              <a:gd name="connsiteX35" fmla="*/ 8672650 w 12192000"/>
              <a:gd name="connsiteY35" fmla="*/ 254821 h 4939827"/>
              <a:gd name="connsiteX36" fmla="*/ 8785543 w 12192000"/>
              <a:gd name="connsiteY36" fmla="*/ 263406 h 4939827"/>
              <a:gd name="connsiteX37" fmla="*/ 8830588 w 12192000"/>
              <a:gd name="connsiteY37" fmla="*/ 265483 h 4939827"/>
              <a:gd name="connsiteX38" fmla="*/ 8905142 w 12192000"/>
              <a:gd name="connsiteY38" fmla="*/ 264958 h 4939827"/>
              <a:gd name="connsiteX39" fmla="*/ 8968582 w 12192000"/>
              <a:gd name="connsiteY39" fmla="*/ 262728 h 4939827"/>
              <a:gd name="connsiteX40" fmla="*/ 8972994 w 12192000"/>
              <a:gd name="connsiteY40" fmla="*/ 263284 h 4939827"/>
              <a:gd name="connsiteX41" fmla="*/ 9004605 w 12192000"/>
              <a:gd name="connsiteY41" fmla="*/ 258041 h 4939827"/>
              <a:gd name="connsiteX42" fmla="*/ 9016165 w 12192000"/>
              <a:gd name="connsiteY42" fmla="*/ 261258 h 4939827"/>
              <a:gd name="connsiteX43" fmla="*/ 9043297 w 12192000"/>
              <a:gd name="connsiteY43" fmla="*/ 281547 h 4939827"/>
              <a:gd name="connsiteX44" fmla="*/ 9048315 w 12192000"/>
              <a:gd name="connsiteY44" fmla="*/ 279264 h 4939827"/>
              <a:gd name="connsiteX45" fmla="*/ 9054706 w 12192000"/>
              <a:gd name="connsiteY45" fmla="*/ 278538 h 4939827"/>
              <a:gd name="connsiteX46" fmla="*/ 9070919 w 12192000"/>
              <a:gd name="connsiteY46" fmla="*/ 281810 h 4939827"/>
              <a:gd name="connsiteX47" fmla="*/ 9076813 w 12192000"/>
              <a:gd name="connsiteY47" fmla="*/ 283909 h 4939827"/>
              <a:gd name="connsiteX48" fmla="*/ 9085871 w 12192000"/>
              <a:gd name="connsiteY48" fmla="*/ 285133 h 4939827"/>
              <a:gd name="connsiteX49" fmla="*/ 9086159 w 12192000"/>
              <a:gd name="connsiteY49" fmla="*/ 284887 h 4939827"/>
              <a:gd name="connsiteX50" fmla="*/ 9134606 w 12192000"/>
              <a:gd name="connsiteY50" fmla="*/ 288168 h 4939827"/>
              <a:gd name="connsiteX51" fmla="*/ 9195590 w 12192000"/>
              <a:gd name="connsiteY51" fmla="*/ 279568 h 4939827"/>
              <a:gd name="connsiteX52" fmla="*/ 9219336 w 12192000"/>
              <a:gd name="connsiteY52" fmla="*/ 278133 h 4939827"/>
              <a:gd name="connsiteX53" fmla="*/ 9232362 w 12192000"/>
              <a:gd name="connsiteY53" fmla="*/ 275894 h 4939827"/>
              <a:gd name="connsiteX54" fmla="*/ 9233396 w 12192000"/>
              <a:gd name="connsiteY54" fmla="*/ 274803 h 4939827"/>
              <a:gd name="connsiteX55" fmla="*/ 9256213 w 12192000"/>
              <a:gd name="connsiteY55" fmla="*/ 281576 h 4939827"/>
              <a:gd name="connsiteX56" fmla="*/ 9262377 w 12192000"/>
              <a:gd name="connsiteY56" fmla="*/ 286635 h 4939827"/>
              <a:gd name="connsiteX57" fmla="*/ 9287089 w 12192000"/>
              <a:gd name="connsiteY57" fmla="*/ 303891 h 4939827"/>
              <a:gd name="connsiteX58" fmla="*/ 9371484 w 12192000"/>
              <a:gd name="connsiteY58" fmla="*/ 329634 h 4939827"/>
              <a:gd name="connsiteX59" fmla="*/ 9404829 w 12192000"/>
              <a:gd name="connsiteY59" fmla="*/ 339038 h 4939827"/>
              <a:gd name="connsiteX60" fmla="*/ 9427021 w 12192000"/>
              <a:gd name="connsiteY60" fmla="*/ 358784 h 4939827"/>
              <a:gd name="connsiteX61" fmla="*/ 9670844 w 12192000"/>
              <a:gd name="connsiteY61" fmla="*/ 405128 h 4939827"/>
              <a:gd name="connsiteX62" fmla="*/ 9816083 w 12192000"/>
              <a:gd name="connsiteY62" fmla="*/ 416573 h 4939827"/>
              <a:gd name="connsiteX63" fmla="*/ 9936741 w 12192000"/>
              <a:gd name="connsiteY63" fmla="*/ 437044 h 4939827"/>
              <a:gd name="connsiteX64" fmla="*/ 10050093 w 12192000"/>
              <a:gd name="connsiteY64" fmla="*/ 443783 h 4939827"/>
              <a:gd name="connsiteX65" fmla="*/ 10130090 w 12192000"/>
              <a:gd name="connsiteY65" fmla="*/ 459520 h 4939827"/>
              <a:gd name="connsiteX66" fmla="*/ 10173456 w 12192000"/>
              <a:gd name="connsiteY66" fmla="*/ 457749 h 4939827"/>
              <a:gd name="connsiteX67" fmla="*/ 10218232 w 12192000"/>
              <a:gd name="connsiteY67" fmla="*/ 459820 h 4939827"/>
              <a:gd name="connsiteX68" fmla="*/ 10354176 w 12192000"/>
              <a:gd name="connsiteY68" fmla="*/ 471377 h 4939827"/>
              <a:gd name="connsiteX69" fmla="*/ 10430681 w 12192000"/>
              <a:gd name="connsiteY69" fmla="*/ 481226 h 4939827"/>
              <a:gd name="connsiteX70" fmla="*/ 10478169 w 12192000"/>
              <a:gd name="connsiteY70" fmla="*/ 481774 h 4939827"/>
              <a:gd name="connsiteX71" fmla="*/ 10540907 w 12192000"/>
              <a:gd name="connsiteY71" fmla="*/ 485607 h 4939827"/>
              <a:gd name="connsiteX72" fmla="*/ 10614941 w 12192000"/>
              <a:gd name="connsiteY72" fmla="*/ 487592 h 4939827"/>
              <a:gd name="connsiteX73" fmla="*/ 10674098 w 12192000"/>
              <a:gd name="connsiteY73" fmla="*/ 521656 h 4939827"/>
              <a:gd name="connsiteX74" fmla="*/ 10874834 w 12192000"/>
              <a:gd name="connsiteY74" fmla="*/ 574867 h 4939827"/>
              <a:gd name="connsiteX75" fmla="*/ 10944981 w 12192000"/>
              <a:gd name="connsiteY75" fmla="*/ 615042 h 4939827"/>
              <a:gd name="connsiteX76" fmla="*/ 11006376 w 12192000"/>
              <a:gd name="connsiteY76" fmla="*/ 645957 h 4939827"/>
              <a:gd name="connsiteX77" fmla="*/ 11076308 w 12192000"/>
              <a:gd name="connsiteY77" fmla="*/ 675698 h 4939827"/>
              <a:gd name="connsiteX78" fmla="*/ 11148789 w 12192000"/>
              <a:gd name="connsiteY78" fmla="*/ 685041 h 4939827"/>
              <a:gd name="connsiteX79" fmla="*/ 11249129 w 12192000"/>
              <a:gd name="connsiteY79" fmla="*/ 684218 h 4939827"/>
              <a:gd name="connsiteX80" fmla="*/ 11299915 w 12192000"/>
              <a:gd name="connsiteY80" fmla="*/ 692177 h 4939827"/>
              <a:gd name="connsiteX81" fmla="*/ 11386973 w 12192000"/>
              <a:gd name="connsiteY81" fmla="*/ 708209 h 4939827"/>
              <a:gd name="connsiteX82" fmla="*/ 11500105 w 12192000"/>
              <a:gd name="connsiteY82" fmla="*/ 735014 h 4939827"/>
              <a:gd name="connsiteX83" fmla="*/ 11621735 w 12192000"/>
              <a:gd name="connsiteY83" fmla="*/ 789584 h 4939827"/>
              <a:gd name="connsiteX84" fmla="*/ 11691200 w 12192000"/>
              <a:gd name="connsiteY84" fmla="*/ 867902 h 4939827"/>
              <a:gd name="connsiteX85" fmla="*/ 11819427 w 12192000"/>
              <a:gd name="connsiteY85" fmla="*/ 911634 h 4939827"/>
              <a:gd name="connsiteX86" fmla="*/ 11969720 w 12192000"/>
              <a:gd name="connsiteY86" fmla="*/ 964737 h 4939827"/>
              <a:gd name="connsiteX87" fmla="*/ 12055766 w 12192000"/>
              <a:gd name="connsiteY87" fmla="*/ 991268 h 4939827"/>
              <a:gd name="connsiteX88" fmla="*/ 12171539 w 12192000"/>
              <a:gd name="connsiteY88" fmla="*/ 995427 h 4939827"/>
              <a:gd name="connsiteX89" fmla="*/ 12187831 w 12192000"/>
              <a:gd name="connsiteY89" fmla="*/ 996580 h 4939827"/>
              <a:gd name="connsiteX90" fmla="*/ 12192000 w 12192000"/>
              <a:gd name="connsiteY90" fmla="*/ 996726 h 4939827"/>
              <a:gd name="connsiteX91" fmla="*/ 12192000 w 12192000"/>
              <a:gd name="connsiteY91" fmla="*/ 4939827 h 4939827"/>
              <a:gd name="connsiteX92" fmla="*/ 0 w 12192000"/>
              <a:gd name="connsiteY92" fmla="*/ 4939827 h 4939827"/>
              <a:gd name="connsiteX93" fmla="*/ 0 w 12192000"/>
              <a:gd name="connsiteY93" fmla="*/ 512043 h 4939827"/>
              <a:gd name="connsiteX94" fmla="*/ 7381 w 12192000"/>
              <a:gd name="connsiteY94" fmla="*/ 512580 h 4939827"/>
              <a:gd name="connsiteX95" fmla="*/ 100029 w 12192000"/>
              <a:gd name="connsiteY95" fmla="*/ 504758 h 4939827"/>
              <a:gd name="connsiteX96" fmla="*/ 155244 w 12192000"/>
              <a:gd name="connsiteY96" fmla="*/ 525130 h 4939827"/>
              <a:gd name="connsiteX97" fmla="*/ 254366 w 12192000"/>
              <a:gd name="connsiteY97" fmla="*/ 534449 h 4939827"/>
              <a:gd name="connsiteX98" fmla="*/ 447292 w 12192000"/>
              <a:gd name="connsiteY98" fmla="*/ 542725 h 4939827"/>
              <a:gd name="connsiteX99" fmla="*/ 628105 w 12192000"/>
              <a:gd name="connsiteY99" fmla="*/ 547853 h 4939827"/>
              <a:gd name="connsiteX100" fmla="*/ 783146 w 12192000"/>
              <a:gd name="connsiteY100" fmla="*/ 591799 h 4939827"/>
              <a:gd name="connsiteX101" fmla="*/ 1043676 w 12192000"/>
              <a:gd name="connsiteY101" fmla="*/ 591887 h 4939827"/>
              <a:gd name="connsiteX102" fmla="*/ 1281816 w 12192000"/>
              <a:gd name="connsiteY102" fmla="*/ 520946 h 4939827"/>
              <a:gd name="connsiteX103" fmla="*/ 1486347 w 12192000"/>
              <a:gd name="connsiteY103" fmla="*/ 487310 h 4939827"/>
              <a:gd name="connsiteX104" fmla="*/ 1568079 w 12192000"/>
              <a:gd name="connsiteY104" fmla="*/ 462531 h 4939827"/>
              <a:gd name="connsiteX105" fmla="*/ 1622516 w 12192000"/>
              <a:gd name="connsiteY105" fmla="*/ 466058 h 4939827"/>
              <a:gd name="connsiteX106" fmla="*/ 1655457 w 12192000"/>
              <a:gd name="connsiteY106" fmla="*/ 465359 h 4939827"/>
              <a:gd name="connsiteX107" fmla="*/ 1717454 w 12192000"/>
              <a:gd name="connsiteY107" fmla="*/ 417203 h 4939827"/>
              <a:gd name="connsiteX108" fmla="*/ 1913794 w 12192000"/>
              <a:gd name="connsiteY108" fmla="*/ 365255 h 4939827"/>
              <a:gd name="connsiteX109" fmla="*/ 2129762 w 12192000"/>
              <a:gd name="connsiteY109" fmla="*/ 367832 h 4939827"/>
              <a:gd name="connsiteX110" fmla="*/ 2376970 w 12192000"/>
              <a:gd name="connsiteY110" fmla="*/ 350129 h 4939827"/>
              <a:gd name="connsiteX111" fmla="*/ 2480155 w 12192000"/>
              <a:gd name="connsiteY111" fmla="*/ 359227 h 4939827"/>
              <a:gd name="connsiteX112" fmla="*/ 2586782 w 12192000"/>
              <a:gd name="connsiteY112" fmla="*/ 339352 h 4939827"/>
              <a:gd name="connsiteX113" fmla="*/ 2654496 w 12192000"/>
              <a:gd name="connsiteY113" fmla="*/ 315431 h 4939827"/>
              <a:gd name="connsiteX114" fmla="*/ 2788947 w 12192000"/>
              <a:gd name="connsiteY114" fmla="*/ 250375 h 4939827"/>
              <a:gd name="connsiteX115" fmla="*/ 2885389 w 12192000"/>
              <a:gd name="connsiteY115" fmla="*/ 255259 h 4939827"/>
              <a:gd name="connsiteX116" fmla="*/ 3045916 w 12192000"/>
              <a:gd name="connsiteY116" fmla="*/ 261030 h 4939827"/>
              <a:gd name="connsiteX117" fmla="*/ 3074187 w 12192000"/>
              <a:gd name="connsiteY117" fmla="*/ 243226 h 4939827"/>
              <a:gd name="connsiteX118" fmla="*/ 3103677 w 12192000"/>
              <a:gd name="connsiteY118" fmla="*/ 209527 h 4939827"/>
              <a:gd name="connsiteX119" fmla="*/ 3126759 w 12192000"/>
              <a:gd name="connsiteY119" fmla="*/ 211226 h 4939827"/>
              <a:gd name="connsiteX120" fmla="*/ 3164020 w 12192000"/>
              <a:gd name="connsiteY120" fmla="*/ 212779 h 4939827"/>
              <a:gd name="connsiteX121" fmla="*/ 3285019 w 12192000"/>
              <a:gd name="connsiteY121" fmla="*/ 220535 h 4939827"/>
              <a:gd name="connsiteX122" fmla="*/ 3365154 w 12192000"/>
              <a:gd name="connsiteY122" fmla="*/ 226416 h 4939827"/>
              <a:gd name="connsiteX123" fmla="*/ 3367507 w 12192000"/>
              <a:gd name="connsiteY123" fmla="*/ 225416 h 4939827"/>
              <a:gd name="connsiteX124" fmla="*/ 3387567 w 12192000"/>
              <a:gd name="connsiteY124" fmla="*/ 227103 h 4939827"/>
              <a:gd name="connsiteX125" fmla="*/ 3424753 w 12192000"/>
              <a:gd name="connsiteY125" fmla="*/ 244380 h 4939827"/>
              <a:gd name="connsiteX126" fmla="*/ 3498001 w 12192000"/>
              <a:gd name="connsiteY126" fmla="*/ 231941 h 4939827"/>
              <a:gd name="connsiteX127" fmla="*/ 3561557 w 12192000"/>
              <a:gd name="connsiteY127" fmla="*/ 228095 h 4939827"/>
              <a:gd name="connsiteX128" fmla="*/ 3611920 w 12192000"/>
              <a:gd name="connsiteY128" fmla="*/ 218094 h 4939827"/>
              <a:gd name="connsiteX129" fmla="*/ 3620528 w 12192000"/>
              <a:gd name="connsiteY129" fmla="*/ 218788 h 4939827"/>
              <a:gd name="connsiteX130" fmla="*/ 3620766 w 12192000"/>
              <a:gd name="connsiteY130" fmla="*/ 218511 h 4939827"/>
              <a:gd name="connsiteX131" fmla="*/ 3629977 w 12192000"/>
              <a:gd name="connsiteY131" fmla="*/ 218664 h 4939827"/>
              <a:gd name="connsiteX132" fmla="*/ 3636217 w 12192000"/>
              <a:gd name="connsiteY132" fmla="*/ 220048 h 4939827"/>
              <a:gd name="connsiteX133" fmla="*/ 3709484 w 12192000"/>
              <a:gd name="connsiteY133" fmla="*/ 186927 h 4939827"/>
              <a:gd name="connsiteX134" fmla="*/ 3761342 w 12192000"/>
              <a:gd name="connsiteY134" fmla="*/ 177474 h 4939827"/>
              <a:gd name="connsiteX135" fmla="*/ 3799748 w 12192000"/>
              <a:gd name="connsiteY135" fmla="*/ 167154 h 4939827"/>
              <a:gd name="connsiteX136" fmla="*/ 3812225 w 12192000"/>
              <a:gd name="connsiteY136" fmla="*/ 189020 h 4939827"/>
              <a:gd name="connsiteX137" fmla="*/ 3864537 w 12192000"/>
              <a:gd name="connsiteY137" fmla="*/ 200742 h 4939827"/>
              <a:gd name="connsiteX138" fmla="*/ 4028476 w 12192000"/>
              <a:gd name="connsiteY138" fmla="*/ 223679 h 4939827"/>
              <a:gd name="connsiteX139" fmla="*/ 4191582 w 12192000"/>
              <a:gd name="connsiteY139" fmla="*/ 238952 h 4939827"/>
              <a:gd name="connsiteX140" fmla="*/ 4251024 w 12192000"/>
              <a:gd name="connsiteY140" fmla="*/ 240874 h 4939827"/>
              <a:gd name="connsiteX141" fmla="*/ 4355275 w 12192000"/>
              <a:gd name="connsiteY141" fmla="*/ 260205 h 4939827"/>
              <a:gd name="connsiteX142" fmla="*/ 4423807 w 12192000"/>
              <a:gd name="connsiteY142" fmla="*/ 270366 h 4939827"/>
              <a:gd name="connsiteX143" fmla="*/ 4558432 w 12192000"/>
              <a:gd name="connsiteY143" fmla="*/ 269194 h 4939827"/>
              <a:gd name="connsiteX144" fmla="*/ 4635061 w 12192000"/>
              <a:gd name="connsiteY144" fmla="*/ 280682 h 4939827"/>
              <a:gd name="connsiteX145" fmla="*/ 4807427 w 12192000"/>
              <a:gd name="connsiteY145" fmla="*/ 276835 h 4939827"/>
              <a:gd name="connsiteX146" fmla="*/ 5028933 w 12192000"/>
              <a:gd name="connsiteY146" fmla="*/ 183887 h 4939827"/>
              <a:gd name="connsiteX147" fmla="*/ 5093642 w 12192000"/>
              <a:gd name="connsiteY147" fmla="*/ 177214 h 4939827"/>
              <a:gd name="connsiteX148" fmla="*/ 5102642 w 12192000"/>
              <a:gd name="connsiteY148" fmla="*/ 186816 h 4939827"/>
              <a:gd name="connsiteX149" fmla="*/ 5193590 w 12192000"/>
              <a:gd name="connsiteY149" fmla="*/ 136361 h 4939827"/>
              <a:gd name="connsiteX150" fmla="*/ 5323922 w 12192000"/>
              <a:gd name="connsiteY150" fmla="*/ 146332 h 4939827"/>
              <a:gd name="connsiteX151" fmla="*/ 5421860 w 12192000"/>
              <a:gd name="connsiteY151" fmla="*/ 167298 h 4939827"/>
              <a:gd name="connsiteX152" fmla="*/ 5476948 w 12192000"/>
              <a:gd name="connsiteY152" fmla="*/ 173249 h 4939827"/>
              <a:gd name="connsiteX153" fmla="*/ 5516842 w 12192000"/>
              <a:gd name="connsiteY153" fmla="*/ 184018 h 4939827"/>
              <a:gd name="connsiteX154" fmla="*/ 5619415 w 12192000"/>
              <a:gd name="connsiteY154" fmla="*/ 176781 h 4939827"/>
              <a:gd name="connsiteX155" fmla="*/ 5789867 w 12192000"/>
              <a:gd name="connsiteY155" fmla="*/ 150304 h 4939827"/>
              <a:gd name="connsiteX156" fmla="*/ 5825953 w 12192000"/>
              <a:gd name="connsiteY156" fmla="*/ 147907 h 4939827"/>
              <a:gd name="connsiteX157" fmla="*/ 5856168 w 12192000"/>
              <a:gd name="connsiteY157" fmla="*/ 158719 h 4939827"/>
              <a:gd name="connsiteX158" fmla="*/ 5862476 w 12192000"/>
              <a:gd name="connsiteY158" fmla="*/ 172447 h 4939827"/>
              <a:gd name="connsiteX159" fmla="*/ 5882195 w 12192000"/>
              <a:gd name="connsiteY159" fmla="*/ 173195 h 4939827"/>
              <a:gd name="connsiteX160" fmla="*/ 5887271 w 12192000"/>
              <a:gd name="connsiteY160" fmla="*/ 176084 h 4939827"/>
              <a:gd name="connsiteX161" fmla="*/ 5916552 w 12192000"/>
              <a:gd name="connsiteY161" fmla="*/ 189955 h 4939827"/>
              <a:gd name="connsiteX162" fmla="*/ 5983240 w 12192000"/>
              <a:gd name="connsiteY162" fmla="*/ 152755 h 4939827"/>
              <a:gd name="connsiteX163" fmla="*/ 6152287 w 12192000"/>
              <a:gd name="connsiteY163" fmla="*/ 116736 h 4939827"/>
              <a:gd name="connsiteX164" fmla="*/ 6415830 w 12192000"/>
              <a:gd name="connsiteY164" fmla="*/ 136006 h 4939827"/>
              <a:gd name="connsiteX165" fmla="*/ 6756965 w 12192000"/>
              <a:gd name="connsiteY165" fmla="*/ 57636 h 4939827"/>
              <a:gd name="connsiteX166" fmla="*/ 6965101 w 12192000"/>
              <a:gd name="connsiteY166" fmla="*/ 25718 h 4939827"/>
              <a:gd name="connsiteX167" fmla="*/ 6986370 w 12192000"/>
              <a:gd name="connsiteY167" fmla="*/ 12659 h 4939827"/>
              <a:gd name="connsiteX168" fmla="*/ 6989536 w 12192000"/>
              <a:gd name="connsiteY168" fmla="*/ 14528 h 4939827"/>
              <a:gd name="connsiteX169" fmla="*/ 7015933 w 12192000"/>
              <a:gd name="connsiteY169" fmla="*/ 9653 h 4939827"/>
              <a:gd name="connsiteX170" fmla="*/ 7020592 w 12192000"/>
              <a:gd name="connsiteY170" fmla="*/ 1651 h 4939827"/>
              <a:gd name="connsiteX171" fmla="*/ 7025905 w 12192000"/>
              <a:gd name="connsiteY17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43464 w 12192000"/>
              <a:gd name="connsiteY12" fmla="*/ 68367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965101 w 12192000"/>
              <a:gd name="connsiteY165" fmla="*/ 25718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16552 w 12192000"/>
              <a:gd name="connsiteY160" fmla="*/ 189955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36361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3864537 w 12192000"/>
              <a:gd name="connsiteY136" fmla="*/ 200742 h 4939827"/>
              <a:gd name="connsiteX137" fmla="*/ 4028476 w 12192000"/>
              <a:gd name="connsiteY137" fmla="*/ 223679 h 4939827"/>
              <a:gd name="connsiteX138" fmla="*/ 4191582 w 12192000"/>
              <a:gd name="connsiteY138" fmla="*/ 238952 h 4939827"/>
              <a:gd name="connsiteX139" fmla="*/ 4251024 w 12192000"/>
              <a:gd name="connsiteY139" fmla="*/ 240874 h 4939827"/>
              <a:gd name="connsiteX140" fmla="*/ 4355275 w 12192000"/>
              <a:gd name="connsiteY140" fmla="*/ 260205 h 4939827"/>
              <a:gd name="connsiteX141" fmla="*/ 4423807 w 12192000"/>
              <a:gd name="connsiteY141" fmla="*/ 270366 h 4939827"/>
              <a:gd name="connsiteX142" fmla="*/ 4558432 w 12192000"/>
              <a:gd name="connsiteY142" fmla="*/ 269194 h 4939827"/>
              <a:gd name="connsiteX143" fmla="*/ 4635061 w 12192000"/>
              <a:gd name="connsiteY143" fmla="*/ 280682 h 4939827"/>
              <a:gd name="connsiteX144" fmla="*/ 4807427 w 12192000"/>
              <a:gd name="connsiteY144" fmla="*/ 276835 h 4939827"/>
              <a:gd name="connsiteX145" fmla="*/ 5028933 w 12192000"/>
              <a:gd name="connsiteY145" fmla="*/ 183887 h 4939827"/>
              <a:gd name="connsiteX146" fmla="*/ 5093642 w 12192000"/>
              <a:gd name="connsiteY146" fmla="*/ 177214 h 4939827"/>
              <a:gd name="connsiteX147" fmla="*/ 5102642 w 12192000"/>
              <a:gd name="connsiteY147" fmla="*/ 186816 h 4939827"/>
              <a:gd name="connsiteX148" fmla="*/ 5193590 w 12192000"/>
              <a:gd name="connsiteY148" fmla="*/ 156458 h 4939827"/>
              <a:gd name="connsiteX149" fmla="*/ 5323922 w 12192000"/>
              <a:gd name="connsiteY149" fmla="*/ 146332 h 4939827"/>
              <a:gd name="connsiteX150" fmla="*/ 5421860 w 12192000"/>
              <a:gd name="connsiteY150" fmla="*/ 167298 h 4939827"/>
              <a:gd name="connsiteX151" fmla="*/ 5476948 w 12192000"/>
              <a:gd name="connsiteY151" fmla="*/ 173249 h 4939827"/>
              <a:gd name="connsiteX152" fmla="*/ 5516842 w 12192000"/>
              <a:gd name="connsiteY152" fmla="*/ 184018 h 4939827"/>
              <a:gd name="connsiteX153" fmla="*/ 5619415 w 12192000"/>
              <a:gd name="connsiteY153" fmla="*/ 176781 h 4939827"/>
              <a:gd name="connsiteX154" fmla="*/ 5789867 w 12192000"/>
              <a:gd name="connsiteY154" fmla="*/ 150304 h 4939827"/>
              <a:gd name="connsiteX155" fmla="*/ 5825953 w 12192000"/>
              <a:gd name="connsiteY155" fmla="*/ 147907 h 4939827"/>
              <a:gd name="connsiteX156" fmla="*/ 5856168 w 12192000"/>
              <a:gd name="connsiteY156" fmla="*/ 158719 h 4939827"/>
              <a:gd name="connsiteX157" fmla="*/ 5862476 w 12192000"/>
              <a:gd name="connsiteY157" fmla="*/ 172447 h 4939827"/>
              <a:gd name="connsiteX158" fmla="*/ 5882195 w 12192000"/>
              <a:gd name="connsiteY158" fmla="*/ 173195 h 4939827"/>
              <a:gd name="connsiteX159" fmla="*/ 5887271 w 12192000"/>
              <a:gd name="connsiteY159" fmla="*/ 176084 h 4939827"/>
              <a:gd name="connsiteX160" fmla="*/ 5921577 w 12192000"/>
              <a:gd name="connsiteY160" fmla="*/ 169858 h 4939827"/>
              <a:gd name="connsiteX161" fmla="*/ 5983240 w 12192000"/>
              <a:gd name="connsiteY161" fmla="*/ 152755 h 4939827"/>
              <a:gd name="connsiteX162" fmla="*/ 6152287 w 12192000"/>
              <a:gd name="connsiteY162" fmla="*/ 116736 h 4939827"/>
              <a:gd name="connsiteX163" fmla="*/ 6415830 w 12192000"/>
              <a:gd name="connsiteY163" fmla="*/ 136006 h 4939827"/>
              <a:gd name="connsiteX164" fmla="*/ 6756965 w 12192000"/>
              <a:gd name="connsiteY164" fmla="*/ 57636 h 4939827"/>
              <a:gd name="connsiteX165" fmla="*/ 6819400 w 12192000"/>
              <a:gd name="connsiteY165" fmla="*/ 30742 h 4939827"/>
              <a:gd name="connsiteX166" fmla="*/ 6986370 w 12192000"/>
              <a:gd name="connsiteY166" fmla="*/ 12659 h 4939827"/>
              <a:gd name="connsiteX167" fmla="*/ 6989536 w 12192000"/>
              <a:gd name="connsiteY167" fmla="*/ 14528 h 4939827"/>
              <a:gd name="connsiteX168" fmla="*/ 7015933 w 12192000"/>
              <a:gd name="connsiteY168" fmla="*/ 9653 h 4939827"/>
              <a:gd name="connsiteX169" fmla="*/ 7020592 w 12192000"/>
              <a:gd name="connsiteY169" fmla="*/ 1651 h 4939827"/>
              <a:gd name="connsiteX170" fmla="*/ 7025905 w 12192000"/>
              <a:gd name="connsiteY17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812225 w 12192000"/>
              <a:gd name="connsiteY135" fmla="*/ 189020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24753 w 12192000"/>
              <a:gd name="connsiteY124" fmla="*/ 244380 h 4939827"/>
              <a:gd name="connsiteX125" fmla="*/ 3498001 w 12192000"/>
              <a:gd name="connsiteY125" fmla="*/ 231941 h 4939827"/>
              <a:gd name="connsiteX126" fmla="*/ 3561557 w 12192000"/>
              <a:gd name="connsiteY126" fmla="*/ 228095 h 4939827"/>
              <a:gd name="connsiteX127" fmla="*/ 3611920 w 12192000"/>
              <a:gd name="connsiteY127" fmla="*/ 218094 h 4939827"/>
              <a:gd name="connsiteX128" fmla="*/ 3620528 w 12192000"/>
              <a:gd name="connsiteY128" fmla="*/ 218788 h 4939827"/>
              <a:gd name="connsiteX129" fmla="*/ 3620766 w 12192000"/>
              <a:gd name="connsiteY129" fmla="*/ 218511 h 4939827"/>
              <a:gd name="connsiteX130" fmla="*/ 3629977 w 12192000"/>
              <a:gd name="connsiteY130" fmla="*/ 218664 h 4939827"/>
              <a:gd name="connsiteX131" fmla="*/ 3636217 w 12192000"/>
              <a:gd name="connsiteY131" fmla="*/ 220048 h 4939827"/>
              <a:gd name="connsiteX132" fmla="*/ 3709484 w 12192000"/>
              <a:gd name="connsiteY132" fmla="*/ 186927 h 4939827"/>
              <a:gd name="connsiteX133" fmla="*/ 3761342 w 12192000"/>
              <a:gd name="connsiteY133" fmla="*/ 177474 h 4939827"/>
              <a:gd name="connsiteX134" fmla="*/ 3799748 w 12192000"/>
              <a:gd name="connsiteY134" fmla="*/ 167154 h 4939827"/>
              <a:gd name="connsiteX135" fmla="*/ 3922756 w 12192000"/>
              <a:gd name="connsiteY135" fmla="*/ 194044 h 4939827"/>
              <a:gd name="connsiteX136" fmla="*/ 4028476 w 12192000"/>
              <a:gd name="connsiteY136" fmla="*/ 223679 h 4939827"/>
              <a:gd name="connsiteX137" fmla="*/ 4191582 w 12192000"/>
              <a:gd name="connsiteY137" fmla="*/ 238952 h 4939827"/>
              <a:gd name="connsiteX138" fmla="*/ 4251024 w 12192000"/>
              <a:gd name="connsiteY138" fmla="*/ 240874 h 4939827"/>
              <a:gd name="connsiteX139" fmla="*/ 4355275 w 12192000"/>
              <a:gd name="connsiteY139" fmla="*/ 260205 h 4939827"/>
              <a:gd name="connsiteX140" fmla="*/ 4423807 w 12192000"/>
              <a:gd name="connsiteY140" fmla="*/ 270366 h 4939827"/>
              <a:gd name="connsiteX141" fmla="*/ 4558432 w 12192000"/>
              <a:gd name="connsiteY141" fmla="*/ 269194 h 4939827"/>
              <a:gd name="connsiteX142" fmla="*/ 4635061 w 12192000"/>
              <a:gd name="connsiteY142" fmla="*/ 280682 h 4939827"/>
              <a:gd name="connsiteX143" fmla="*/ 4807427 w 12192000"/>
              <a:gd name="connsiteY143" fmla="*/ 276835 h 4939827"/>
              <a:gd name="connsiteX144" fmla="*/ 5028933 w 12192000"/>
              <a:gd name="connsiteY144" fmla="*/ 183887 h 4939827"/>
              <a:gd name="connsiteX145" fmla="*/ 5093642 w 12192000"/>
              <a:gd name="connsiteY145" fmla="*/ 177214 h 4939827"/>
              <a:gd name="connsiteX146" fmla="*/ 5102642 w 12192000"/>
              <a:gd name="connsiteY146" fmla="*/ 186816 h 4939827"/>
              <a:gd name="connsiteX147" fmla="*/ 5193590 w 12192000"/>
              <a:gd name="connsiteY147" fmla="*/ 156458 h 4939827"/>
              <a:gd name="connsiteX148" fmla="*/ 5323922 w 12192000"/>
              <a:gd name="connsiteY148" fmla="*/ 146332 h 4939827"/>
              <a:gd name="connsiteX149" fmla="*/ 5421860 w 12192000"/>
              <a:gd name="connsiteY149" fmla="*/ 167298 h 4939827"/>
              <a:gd name="connsiteX150" fmla="*/ 5476948 w 12192000"/>
              <a:gd name="connsiteY150" fmla="*/ 173249 h 4939827"/>
              <a:gd name="connsiteX151" fmla="*/ 5516842 w 12192000"/>
              <a:gd name="connsiteY151" fmla="*/ 184018 h 4939827"/>
              <a:gd name="connsiteX152" fmla="*/ 5619415 w 12192000"/>
              <a:gd name="connsiteY152" fmla="*/ 176781 h 4939827"/>
              <a:gd name="connsiteX153" fmla="*/ 5789867 w 12192000"/>
              <a:gd name="connsiteY153" fmla="*/ 150304 h 4939827"/>
              <a:gd name="connsiteX154" fmla="*/ 5825953 w 12192000"/>
              <a:gd name="connsiteY154" fmla="*/ 147907 h 4939827"/>
              <a:gd name="connsiteX155" fmla="*/ 5856168 w 12192000"/>
              <a:gd name="connsiteY155" fmla="*/ 158719 h 4939827"/>
              <a:gd name="connsiteX156" fmla="*/ 5862476 w 12192000"/>
              <a:gd name="connsiteY156" fmla="*/ 172447 h 4939827"/>
              <a:gd name="connsiteX157" fmla="*/ 5882195 w 12192000"/>
              <a:gd name="connsiteY157" fmla="*/ 173195 h 4939827"/>
              <a:gd name="connsiteX158" fmla="*/ 5887271 w 12192000"/>
              <a:gd name="connsiteY158" fmla="*/ 176084 h 4939827"/>
              <a:gd name="connsiteX159" fmla="*/ 5921577 w 12192000"/>
              <a:gd name="connsiteY159" fmla="*/ 169858 h 4939827"/>
              <a:gd name="connsiteX160" fmla="*/ 5983240 w 12192000"/>
              <a:gd name="connsiteY160" fmla="*/ 152755 h 4939827"/>
              <a:gd name="connsiteX161" fmla="*/ 6152287 w 12192000"/>
              <a:gd name="connsiteY161" fmla="*/ 116736 h 4939827"/>
              <a:gd name="connsiteX162" fmla="*/ 6415830 w 12192000"/>
              <a:gd name="connsiteY162" fmla="*/ 136006 h 4939827"/>
              <a:gd name="connsiteX163" fmla="*/ 6756965 w 12192000"/>
              <a:gd name="connsiteY163" fmla="*/ 57636 h 4939827"/>
              <a:gd name="connsiteX164" fmla="*/ 6819400 w 12192000"/>
              <a:gd name="connsiteY164" fmla="*/ 30742 h 4939827"/>
              <a:gd name="connsiteX165" fmla="*/ 6986370 w 12192000"/>
              <a:gd name="connsiteY165" fmla="*/ 12659 h 4939827"/>
              <a:gd name="connsiteX166" fmla="*/ 6989536 w 12192000"/>
              <a:gd name="connsiteY166" fmla="*/ 14528 h 4939827"/>
              <a:gd name="connsiteX167" fmla="*/ 7015933 w 12192000"/>
              <a:gd name="connsiteY167" fmla="*/ 9653 h 4939827"/>
              <a:gd name="connsiteX168" fmla="*/ 7020592 w 12192000"/>
              <a:gd name="connsiteY168" fmla="*/ 1651 h 4939827"/>
              <a:gd name="connsiteX169" fmla="*/ 7025905 w 12192000"/>
              <a:gd name="connsiteY16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074187 w 12192000"/>
              <a:gd name="connsiteY116" fmla="*/ 243226 h 4939827"/>
              <a:gd name="connsiteX117" fmla="*/ 3103677 w 12192000"/>
              <a:gd name="connsiteY117" fmla="*/ 209527 h 4939827"/>
              <a:gd name="connsiteX118" fmla="*/ 3126759 w 12192000"/>
              <a:gd name="connsiteY118" fmla="*/ 211226 h 4939827"/>
              <a:gd name="connsiteX119" fmla="*/ 3164020 w 12192000"/>
              <a:gd name="connsiteY119" fmla="*/ 212779 h 4939827"/>
              <a:gd name="connsiteX120" fmla="*/ 3285019 w 12192000"/>
              <a:gd name="connsiteY120" fmla="*/ 220535 h 4939827"/>
              <a:gd name="connsiteX121" fmla="*/ 3365154 w 12192000"/>
              <a:gd name="connsiteY121" fmla="*/ 226416 h 4939827"/>
              <a:gd name="connsiteX122" fmla="*/ 3367507 w 12192000"/>
              <a:gd name="connsiteY122" fmla="*/ 225416 h 4939827"/>
              <a:gd name="connsiteX123" fmla="*/ 3387567 w 12192000"/>
              <a:gd name="connsiteY123" fmla="*/ 227103 h 4939827"/>
              <a:gd name="connsiteX124" fmla="*/ 3498001 w 12192000"/>
              <a:gd name="connsiteY124" fmla="*/ 231941 h 4939827"/>
              <a:gd name="connsiteX125" fmla="*/ 3561557 w 12192000"/>
              <a:gd name="connsiteY125" fmla="*/ 228095 h 4939827"/>
              <a:gd name="connsiteX126" fmla="*/ 3611920 w 12192000"/>
              <a:gd name="connsiteY126" fmla="*/ 218094 h 4939827"/>
              <a:gd name="connsiteX127" fmla="*/ 3620528 w 12192000"/>
              <a:gd name="connsiteY127" fmla="*/ 218788 h 4939827"/>
              <a:gd name="connsiteX128" fmla="*/ 3620766 w 12192000"/>
              <a:gd name="connsiteY128" fmla="*/ 218511 h 4939827"/>
              <a:gd name="connsiteX129" fmla="*/ 3629977 w 12192000"/>
              <a:gd name="connsiteY129" fmla="*/ 218664 h 4939827"/>
              <a:gd name="connsiteX130" fmla="*/ 3636217 w 12192000"/>
              <a:gd name="connsiteY130" fmla="*/ 220048 h 4939827"/>
              <a:gd name="connsiteX131" fmla="*/ 3709484 w 12192000"/>
              <a:gd name="connsiteY131" fmla="*/ 186927 h 4939827"/>
              <a:gd name="connsiteX132" fmla="*/ 3761342 w 12192000"/>
              <a:gd name="connsiteY132" fmla="*/ 177474 h 4939827"/>
              <a:gd name="connsiteX133" fmla="*/ 3799748 w 12192000"/>
              <a:gd name="connsiteY133" fmla="*/ 167154 h 4939827"/>
              <a:gd name="connsiteX134" fmla="*/ 3922756 w 12192000"/>
              <a:gd name="connsiteY134" fmla="*/ 194044 h 4939827"/>
              <a:gd name="connsiteX135" fmla="*/ 4028476 w 12192000"/>
              <a:gd name="connsiteY135" fmla="*/ 223679 h 4939827"/>
              <a:gd name="connsiteX136" fmla="*/ 4191582 w 12192000"/>
              <a:gd name="connsiteY136" fmla="*/ 238952 h 4939827"/>
              <a:gd name="connsiteX137" fmla="*/ 4251024 w 12192000"/>
              <a:gd name="connsiteY137" fmla="*/ 240874 h 4939827"/>
              <a:gd name="connsiteX138" fmla="*/ 4355275 w 12192000"/>
              <a:gd name="connsiteY138" fmla="*/ 260205 h 4939827"/>
              <a:gd name="connsiteX139" fmla="*/ 4423807 w 12192000"/>
              <a:gd name="connsiteY139" fmla="*/ 270366 h 4939827"/>
              <a:gd name="connsiteX140" fmla="*/ 4558432 w 12192000"/>
              <a:gd name="connsiteY140" fmla="*/ 269194 h 4939827"/>
              <a:gd name="connsiteX141" fmla="*/ 4635061 w 12192000"/>
              <a:gd name="connsiteY141" fmla="*/ 280682 h 4939827"/>
              <a:gd name="connsiteX142" fmla="*/ 4807427 w 12192000"/>
              <a:gd name="connsiteY142" fmla="*/ 276835 h 4939827"/>
              <a:gd name="connsiteX143" fmla="*/ 5028933 w 12192000"/>
              <a:gd name="connsiteY143" fmla="*/ 183887 h 4939827"/>
              <a:gd name="connsiteX144" fmla="*/ 5093642 w 12192000"/>
              <a:gd name="connsiteY144" fmla="*/ 177214 h 4939827"/>
              <a:gd name="connsiteX145" fmla="*/ 5102642 w 12192000"/>
              <a:gd name="connsiteY145" fmla="*/ 186816 h 4939827"/>
              <a:gd name="connsiteX146" fmla="*/ 5193590 w 12192000"/>
              <a:gd name="connsiteY146" fmla="*/ 156458 h 4939827"/>
              <a:gd name="connsiteX147" fmla="*/ 5323922 w 12192000"/>
              <a:gd name="connsiteY147" fmla="*/ 146332 h 4939827"/>
              <a:gd name="connsiteX148" fmla="*/ 5421860 w 12192000"/>
              <a:gd name="connsiteY148" fmla="*/ 167298 h 4939827"/>
              <a:gd name="connsiteX149" fmla="*/ 5476948 w 12192000"/>
              <a:gd name="connsiteY149" fmla="*/ 173249 h 4939827"/>
              <a:gd name="connsiteX150" fmla="*/ 5516842 w 12192000"/>
              <a:gd name="connsiteY150" fmla="*/ 184018 h 4939827"/>
              <a:gd name="connsiteX151" fmla="*/ 5619415 w 12192000"/>
              <a:gd name="connsiteY151" fmla="*/ 176781 h 4939827"/>
              <a:gd name="connsiteX152" fmla="*/ 5789867 w 12192000"/>
              <a:gd name="connsiteY152" fmla="*/ 150304 h 4939827"/>
              <a:gd name="connsiteX153" fmla="*/ 5825953 w 12192000"/>
              <a:gd name="connsiteY153" fmla="*/ 147907 h 4939827"/>
              <a:gd name="connsiteX154" fmla="*/ 5856168 w 12192000"/>
              <a:gd name="connsiteY154" fmla="*/ 158719 h 4939827"/>
              <a:gd name="connsiteX155" fmla="*/ 5862476 w 12192000"/>
              <a:gd name="connsiteY155" fmla="*/ 172447 h 4939827"/>
              <a:gd name="connsiteX156" fmla="*/ 5882195 w 12192000"/>
              <a:gd name="connsiteY156" fmla="*/ 173195 h 4939827"/>
              <a:gd name="connsiteX157" fmla="*/ 5887271 w 12192000"/>
              <a:gd name="connsiteY157" fmla="*/ 176084 h 4939827"/>
              <a:gd name="connsiteX158" fmla="*/ 5921577 w 12192000"/>
              <a:gd name="connsiteY158" fmla="*/ 169858 h 4939827"/>
              <a:gd name="connsiteX159" fmla="*/ 5983240 w 12192000"/>
              <a:gd name="connsiteY159" fmla="*/ 152755 h 4939827"/>
              <a:gd name="connsiteX160" fmla="*/ 6152287 w 12192000"/>
              <a:gd name="connsiteY160" fmla="*/ 116736 h 4939827"/>
              <a:gd name="connsiteX161" fmla="*/ 6415830 w 12192000"/>
              <a:gd name="connsiteY161" fmla="*/ 136006 h 4939827"/>
              <a:gd name="connsiteX162" fmla="*/ 6756965 w 12192000"/>
              <a:gd name="connsiteY162" fmla="*/ 57636 h 4939827"/>
              <a:gd name="connsiteX163" fmla="*/ 6819400 w 12192000"/>
              <a:gd name="connsiteY163" fmla="*/ 30742 h 4939827"/>
              <a:gd name="connsiteX164" fmla="*/ 6986370 w 12192000"/>
              <a:gd name="connsiteY164" fmla="*/ 12659 h 4939827"/>
              <a:gd name="connsiteX165" fmla="*/ 6989536 w 12192000"/>
              <a:gd name="connsiteY165" fmla="*/ 14528 h 4939827"/>
              <a:gd name="connsiteX166" fmla="*/ 7015933 w 12192000"/>
              <a:gd name="connsiteY166" fmla="*/ 9653 h 4939827"/>
              <a:gd name="connsiteX167" fmla="*/ 7020592 w 12192000"/>
              <a:gd name="connsiteY167" fmla="*/ 1651 h 4939827"/>
              <a:gd name="connsiteX168" fmla="*/ 7025905 w 12192000"/>
              <a:gd name="connsiteY16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45916 w 12192000"/>
              <a:gd name="connsiteY115" fmla="*/ 261030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885389 w 12192000"/>
              <a:gd name="connsiteY114" fmla="*/ 255259 h 4939827"/>
              <a:gd name="connsiteX115" fmla="*/ 3030844 w 12192000"/>
              <a:gd name="connsiteY115" fmla="*/ 225861 h 4939827"/>
              <a:gd name="connsiteX116" fmla="*/ 3103677 w 12192000"/>
              <a:gd name="connsiteY116" fmla="*/ 209527 h 4939827"/>
              <a:gd name="connsiteX117" fmla="*/ 3126759 w 12192000"/>
              <a:gd name="connsiteY117" fmla="*/ 211226 h 4939827"/>
              <a:gd name="connsiteX118" fmla="*/ 3164020 w 12192000"/>
              <a:gd name="connsiteY118" fmla="*/ 212779 h 4939827"/>
              <a:gd name="connsiteX119" fmla="*/ 3285019 w 12192000"/>
              <a:gd name="connsiteY119" fmla="*/ 220535 h 4939827"/>
              <a:gd name="connsiteX120" fmla="*/ 3365154 w 12192000"/>
              <a:gd name="connsiteY120" fmla="*/ 226416 h 4939827"/>
              <a:gd name="connsiteX121" fmla="*/ 3367507 w 12192000"/>
              <a:gd name="connsiteY121" fmla="*/ 225416 h 4939827"/>
              <a:gd name="connsiteX122" fmla="*/ 3387567 w 12192000"/>
              <a:gd name="connsiteY122" fmla="*/ 227103 h 4939827"/>
              <a:gd name="connsiteX123" fmla="*/ 3498001 w 12192000"/>
              <a:gd name="connsiteY123" fmla="*/ 231941 h 4939827"/>
              <a:gd name="connsiteX124" fmla="*/ 3561557 w 12192000"/>
              <a:gd name="connsiteY124" fmla="*/ 228095 h 4939827"/>
              <a:gd name="connsiteX125" fmla="*/ 3611920 w 12192000"/>
              <a:gd name="connsiteY125" fmla="*/ 218094 h 4939827"/>
              <a:gd name="connsiteX126" fmla="*/ 3620528 w 12192000"/>
              <a:gd name="connsiteY126" fmla="*/ 218788 h 4939827"/>
              <a:gd name="connsiteX127" fmla="*/ 3620766 w 12192000"/>
              <a:gd name="connsiteY127" fmla="*/ 218511 h 4939827"/>
              <a:gd name="connsiteX128" fmla="*/ 3629977 w 12192000"/>
              <a:gd name="connsiteY128" fmla="*/ 218664 h 4939827"/>
              <a:gd name="connsiteX129" fmla="*/ 3636217 w 12192000"/>
              <a:gd name="connsiteY129" fmla="*/ 220048 h 4939827"/>
              <a:gd name="connsiteX130" fmla="*/ 3709484 w 12192000"/>
              <a:gd name="connsiteY130" fmla="*/ 186927 h 4939827"/>
              <a:gd name="connsiteX131" fmla="*/ 3761342 w 12192000"/>
              <a:gd name="connsiteY131" fmla="*/ 177474 h 4939827"/>
              <a:gd name="connsiteX132" fmla="*/ 3799748 w 12192000"/>
              <a:gd name="connsiteY132" fmla="*/ 167154 h 4939827"/>
              <a:gd name="connsiteX133" fmla="*/ 3922756 w 12192000"/>
              <a:gd name="connsiteY133" fmla="*/ 194044 h 4939827"/>
              <a:gd name="connsiteX134" fmla="*/ 4028476 w 12192000"/>
              <a:gd name="connsiteY134" fmla="*/ 223679 h 4939827"/>
              <a:gd name="connsiteX135" fmla="*/ 4191582 w 12192000"/>
              <a:gd name="connsiteY135" fmla="*/ 238952 h 4939827"/>
              <a:gd name="connsiteX136" fmla="*/ 4251024 w 12192000"/>
              <a:gd name="connsiteY136" fmla="*/ 240874 h 4939827"/>
              <a:gd name="connsiteX137" fmla="*/ 4355275 w 12192000"/>
              <a:gd name="connsiteY137" fmla="*/ 260205 h 4939827"/>
              <a:gd name="connsiteX138" fmla="*/ 4423807 w 12192000"/>
              <a:gd name="connsiteY138" fmla="*/ 270366 h 4939827"/>
              <a:gd name="connsiteX139" fmla="*/ 4558432 w 12192000"/>
              <a:gd name="connsiteY139" fmla="*/ 269194 h 4939827"/>
              <a:gd name="connsiteX140" fmla="*/ 4635061 w 12192000"/>
              <a:gd name="connsiteY140" fmla="*/ 280682 h 4939827"/>
              <a:gd name="connsiteX141" fmla="*/ 4807427 w 12192000"/>
              <a:gd name="connsiteY141" fmla="*/ 276835 h 4939827"/>
              <a:gd name="connsiteX142" fmla="*/ 5028933 w 12192000"/>
              <a:gd name="connsiteY142" fmla="*/ 183887 h 4939827"/>
              <a:gd name="connsiteX143" fmla="*/ 5093642 w 12192000"/>
              <a:gd name="connsiteY143" fmla="*/ 177214 h 4939827"/>
              <a:gd name="connsiteX144" fmla="*/ 5102642 w 12192000"/>
              <a:gd name="connsiteY144" fmla="*/ 186816 h 4939827"/>
              <a:gd name="connsiteX145" fmla="*/ 5193590 w 12192000"/>
              <a:gd name="connsiteY145" fmla="*/ 156458 h 4939827"/>
              <a:gd name="connsiteX146" fmla="*/ 5323922 w 12192000"/>
              <a:gd name="connsiteY146" fmla="*/ 146332 h 4939827"/>
              <a:gd name="connsiteX147" fmla="*/ 5421860 w 12192000"/>
              <a:gd name="connsiteY147" fmla="*/ 167298 h 4939827"/>
              <a:gd name="connsiteX148" fmla="*/ 5476948 w 12192000"/>
              <a:gd name="connsiteY148" fmla="*/ 173249 h 4939827"/>
              <a:gd name="connsiteX149" fmla="*/ 5516842 w 12192000"/>
              <a:gd name="connsiteY149" fmla="*/ 184018 h 4939827"/>
              <a:gd name="connsiteX150" fmla="*/ 5619415 w 12192000"/>
              <a:gd name="connsiteY150" fmla="*/ 176781 h 4939827"/>
              <a:gd name="connsiteX151" fmla="*/ 5789867 w 12192000"/>
              <a:gd name="connsiteY151" fmla="*/ 150304 h 4939827"/>
              <a:gd name="connsiteX152" fmla="*/ 5825953 w 12192000"/>
              <a:gd name="connsiteY152" fmla="*/ 147907 h 4939827"/>
              <a:gd name="connsiteX153" fmla="*/ 5856168 w 12192000"/>
              <a:gd name="connsiteY153" fmla="*/ 158719 h 4939827"/>
              <a:gd name="connsiteX154" fmla="*/ 5862476 w 12192000"/>
              <a:gd name="connsiteY154" fmla="*/ 172447 h 4939827"/>
              <a:gd name="connsiteX155" fmla="*/ 5882195 w 12192000"/>
              <a:gd name="connsiteY155" fmla="*/ 173195 h 4939827"/>
              <a:gd name="connsiteX156" fmla="*/ 5887271 w 12192000"/>
              <a:gd name="connsiteY156" fmla="*/ 176084 h 4939827"/>
              <a:gd name="connsiteX157" fmla="*/ 5921577 w 12192000"/>
              <a:gd name="connsiteY157" fmla="*/ 169858 h 4939827"/>
              <a:gd name="connsiteX158" fmla="*/ 5983240 w 12192000"/>
              <a:gd name="connsiteY158" fmla="*/ 152755 h 4939827"/>
              <a:gd name="connsiteX159" fmla="*/ 6152287 w 12192000"/>
              <a:gd name="connsiteY159" fmla="*/ 116736 h 4939827"/>
              <a:gd name="connsiteX160" fmla="*/ 6415830 w 12192000"/>
              <a:gd name="connsiteY160" fmla="*/ 136006 h 4939827"/>
              <a:gd name="connsiteX161" fmla="*/ 6756965 w 12192000"/>
              <a:gd name="connsiteY161" fmla="*/ 57636 h 4939827"/>
              <a:gd name="connsiteX162" fmla="*/ 6819400 w 12192000"/>
              <a:gd name="connsiteY162" fmla="*/ 30742 h 4939827"/>
              <a:gd name="connsiteX163" fmla="*/ 6986370 w 12192000"/>
              <a:gd name="connsiteY163" fmla="*/ 12659 h 4939827"/>
              <a:gd name="connsiteX164" fmla="*/ 6989536 w 12192000"/>
              <a:gd name="connsiteY164" fmla="*/ 14528 h 4939827"/>
              <a:gd name="connsiteX165" fmla="*/ 7015933 w 12192000"/>
              <a:gd name="connsiteY165" fmla="*/ 9653 h 4939827"/>
              <a:gd name="connsiteX166" fmla="*/ 7020592 w 12192000"/>
              <a:gd name="connsiteY166" fmla="*/ 1651 h 4939827"/>
              <a:gd name="connsiteX167" fmla="*/ 7025905 w 12192000"/>
              <a:gd name="connsiteY16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3030844 w 12192000"/>
              <a:gd name="connsiteY114" fmla="*/ 225861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54496 w 12192000"/>
              <a:gd name="connsiteY112" fmla="*/ 315431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62377 w 12192000"/>
              <a:gd name="connsiteY55" fmla="*/ 286635 h 4939827"/>
              <a:gd name="connsiteX56" fmla="*/ 9287089 w 12192000"/>
              <a:gd name="connsiteY56" fmla="*/ 303891 h 4939827"/>
              <a:gd name="connsiteX57" fmla="*/ 9371484 w 12192000"/>
              <a:gd name="connsiteY57" fmla="*/ 329634 h 4939827"/>
              <a:gd name="connsiteX58" fmla="*/ 9404829 w 12192000"/>
              <a:gd name="connsiteY58" fmla="*/ 339038 h 4939827"/>
              <a:gd name="connsiteX59" fmla="*/ 9427021 w 12192000"/>
              <a:gd name="connsiteY59" fmla="*/ 358784 h 4939827"/>
              <a:gd name="connsiteX60" fmla="*/ 9670844 w 12192000"/>
              <a:gd name="connsiteY60" fmla="*/ 405128 h 4939827"/>
              <a:gd name="connsiteX61" fmla="*/ 9816083 w 12192000"/>
              <a:gd name="connsiteY61" fmla="*/ 416573 h 4939827"/>
              <a:gd name="connsiteX62" fmla="*/ 9936741 w 12192000"/>
              <a:gd name="connsiteY62" fmla="*/ 437044 h 4939827"/>
              <a:gd name="connsiteX63" fmla="*/ 10050093 w 12192000"/>
              <a:gd name="connsiteY63" fmla="*/ 443783 h 4939827"/>
              <a:gd name="connsiteX64" fmla="*/ 10130090 w 12192000"/>
              <a:gd name="connsiteY64" fmla="*/ 459520 h 4939827"/>
              <a:gd name="connsiteX65" fmla="*/ 10173456 w 12192000"/>
              <a:gd name="connsiteY65" fmla="*/ 457749 h 4939827"/>
              <a:gd name="connsiteX66" fmla="*/ 10218232 w 12192000"/>
              <a:gd name="connsiteY66" fmla="*/ 459820 h 4939827"/>
              <a:gd name="connsiteX67" fmla="*/ 10354176 w 12192000"/>
              <a:gd name="connsiteY67" fmla="*/ 471377 h 4939827"/>
              <a:gd name="connsiteX68" fmla="*/ 10430681 w 12192000"/>
              <a:gd name="connsiteY68" fmla="*/ 481226 h 4939827"/>
              <a:gd name="connsiteX69" fmla="*/ 10478169 w 12192000"/>
              <a:gd name="connsiteY69" fmla="*/ 481774 h 4939827"/>
              <a:gd name="connsiteX70" fmla="*/ 10540907 w 12192000"/>
              <a:gd name="connsiteY70" fmla="*/ 485607 h 4939827"/>
              <a:gd name="connsiteX71" fmla="*/ 10614941 w 12192000"/>
              <a:gd name="connsiteY71" fmla="*/ 487592 h 4939827"/>
              <a:gd name="connsiteX72" fmla="*/ 10674098 w 12192000"/>
              <a:gd name="connsiteY72" fmla="*/ 521656 h 4939827"/>
              <a:gd name="connsiteX73" fmla="*/ 10874834 w 12192000"/>
              <a:gd name="connsiteY73" fmla="*/ 574867 h 4939827"/>
              <a:gd name="connsiteX74" fmla="*/ 10944981 w 12192000"/>
              <a:gd name="connsiteY74" fmla="*/ 615042 h 4939827"/>
              <a:gd name="connsiteX75" fmla="*/ 11006376 w 12192000"/>
              <a:gd name="connsiteY75" fmla="*/ 645957 h 4939827"/>
              <a:gd name="connsiteX76" fmla="*/ 11076308 w 12192000"/>
              <a:gd name="connsiteY76" fmla="*/ 675698 h 4939827"/>
              <a:gd name="connsiteX77" fmla="*/ 11148789 w 12192000"/>
              <a:gd name="connsiteY77" fmla="*/ 685041 h 4939827"/>
              <a:gd name="connsiteX78" fmla="*/ 11249129 w 12192000"/>
              <a:gd name="connsiteY78" fmla="*/ 684218 h 4939827"/>
              <a:gd name="connsiteX79" fmla="*/ 11299915 w 12192000"/>
              <a:gd name="connsiteY79" fmla="*/ 692177 h 4939827"/>
              <a:gd name="connsiteX80" fmla="*/ 11386973 w 12192000"/>
              <a:gd name="connsiteY80" fmla="*/ 708209 h 4939827"/>
              <a:gd name="connsiteX81" fmla="*/ 11500105 w 12192000"/>
              <a:gd name="connsiteY81" fmla="*/ 735014 h 4939827"/>
              <a:gd name="connsiteX82" fmla="*/ 11621735 w 12192000"/>
              <a:gd name="connsiteY82" fmla="*/ 789584 h 4939827"/>
              <a:gd name="connsiteX83" fmla="*/ 11691200 w 12192000"/>
              <a:gd name="connsiteY83" fmla="*/ 867902 h 4939827"/>
              <a:gd name="connsiteX84" fmla="*/ 11819427 w 12192000"/>
              <a:gd name="connsiteY84" fmla="*/ 911634 h 4939827"/>
              <a:gd name="connsiteX85" fmla="*/ 11969720 w 12192000"/>
              <a:gd name="connsiteY85" fmla="*/ 964737 h 4939827"/>
              <a:gd name="connsiteX86" fmla="*/ 12055766 w 12192000"/>
              <a:gd name="connsiteY86" fmla="*/ 991268 h 4939827"/>
              <a:gd name="connsiteX87" fmla="*/ 12171539 w 12192000"/>
              <a:gd name="connsiteY87" fmla="*/ 995427 h 4939827"/>
              <a:gd name="connsiteX88" fmla="*/ 12187831 w 12192000"/>
              <a:gd name="connsiteY88" fmla="*/ 996580 h 4939827"/>
              <a:gd name="connsiteX89" fmla="*/ 12192000 w 12192000"/>
              <a:gd name="connsiteY89" fmla="*/ 996726 h 4939827"/>
              <a:gd name="connsiteX90" fmla="*/ 12192000 w 12192000"/>
              <a:gd name="connsiteY90" fmla="*/ 4939827 h 4939827"/>
              <a:gd name="connsiteX91" fmla="*/ 0 w 12192000"/>
              <a:gd name="connsiteY91" fmla="*/ 4939827 h 4939827"/>
              <a:gd name="connsiteX92" fmla="*/ 0 w 12192000"/>
              <a:gd name="connsiteY92" fmla="*/ 512043 h 4939827"/>
              <a:gd name="connsiteX93" fmla="*/ 7381 w 12192000"/>
              <a:gd name="connsiteY93" fmla="*/ 512580 h 4939827"/>
              <a:gd name="connsiteX94" fmla="*/ 100029 w 12192000"/>
              <a:gd name="connsiteY94" fmla="*/ 504758 h 4939827"/>
              <a:gd name="connsiteX95" fmla="*/ 155244 w 12192000"/>
              <a:gd name="connsiteY95" fmla="*/ 525130 h 4939827"/>
              <a:gd name="connsiteX96" fmla="*/ 254366 w 12192000"/>
              <a:gd name="connsiteY96" fmla="*/ 534449 h 4939827"/>
              <a:gd name="connsiteX97" fmla="*/ 447292 w 12192000"/>
              <a:gd name="connsiteY97" fmla="*/ 542725 h 4939827"/>
              <a:gd name="connsiteX98" fmla="*/ 628105 w 12192000"/>
              <a:gd name="connsiteY98" fmla="*/ 547853 h 4939827"/>
              <a:gd name="connsiteX99" fmla="*/ 783146 w 12192000"/>
              <a:gd name="connsiteY99" fmla="*/ 591799 h 4939827"/>
              <a:gd name="connsiteX100" fmla="*/ 1043676 w 12192000"/>
              <a:gd name="connsiteY100" fmla="*/ 591887 h 4939827"/>
              <a:gd name="connsiteX101" fmla="*/ 1281816 w 12192000"/>
              <a:gd name="connsiteY101" fmla="*/ 520946 h 4939827"/>
              <a:gd name="connsiteX102" fmla="*/ 1486347 w 12192000"/>
              <a:gd name="connsiteY102" fmla="*/ 487310 h 4939827"/>
              <a:gd name="connsiteX103" fmla="*/ 1568079 w 12192000"/>
              <a:gd name="connsiteY103" fmla="*/ 462531 h 4939827"/>
              <a:gd name="connsiteX104" fmla="*/ 1622516 w 12192000"/>
              <a:gd name="connsiteY104" fmla="*/ 466058 h 4939827"/>
              <a:gd name="connsiteX105" fmla="*/ 1655457 w 12192000"/>
              <a:gd name="connsiteY105" fmla="*/ 465359 h 4939827"/>
              <a:gd name="connsiteX106" fmla="*/ 1717454 w 12192000"/>
              <a:gd name="connsiteY106" fmla="*/ 417203 h 4939827"/>
              <a:gd name="connsiteX107" fmla="*/ 1913794 w 12192000"/>
              <a:gd name="connsiteY107" fmla="*/ 365255 h 4939827"/>
              <a:gd name="connsiteX108" fmla="*/ 2129762 w 12192000"/>
              <a:gd name="connsiteY108" fmla="*/ 367832 h 4939827"/>
              <a:gd name="connsiteX109" fmla="*/ 2376970 w 12192000"/>
              <a:gd name="connsiteY109" fmla="*/ 350129 h 4939827"/>
              <a:gd name="connsiteX110" fmla="*/ 2480155 w 12192000"/>
              <a:gd name="connsiteY110" fmla="*/ 359227 h 4939827"/>
              <a:gd name="connsiteX111" fmla="*/ 2586782 w 12192000"/>
              <a:gd name="connsiteY111" fmla="*/ 339352 h 4939827"/>
              <a:gd name="connsiteX112" fmla="*/ 2679617 w 12192000"/>
              <a:gd name="connsiteY112" fmla="*/ 305383 h 4939827"/>
              <a:gd name="connsiteX113" fmla="*/ 2788947 w 12192000"/>
              <a:gd name="connsiteY113" fmla="*/ 250375 h 4939827"/>
              <a:gd name="connsiteX114" fmla="*/ 2965530 w 12192000"/>
              <a:gd name="connsiteY114" fmla="*/ 245958 h 4939827"/>
              <a:gd name="connsiteX115" fmla="*/ 3103677 w 12192000"/>
              <a:gd name="connsiteY115" fmla="*/ 209527 h 4939827"/>
              <a:gd name="connsiteX116" fmla="*/ 3126759 w 12192000"/>
              <a:gd name="connsiteY116" fmla="*/ 211226 h 4939827"/>
              <a:gd name="connsiteX117" fmla="*/ 3164020 w 12192000"/>
              <a:gd name="connsiteY117" fmla="*/ 212779 h 4939827"/>
              <a:gd name="connsiteX118" fmla="*/ 3285019 w 12192000"/>
              <a:gd name="connsiteY118" fmla="*/ 220535 h 4939827"/>
              <a:gd name="connsiteX119" fmla="*/ 3365154 w 12192000"/>
              <a:gd name="connsiteY119" fmla="*/ 226416 h 4939827"/>
              <a:gd name="connsiteX120" fmla="*/ 3367507 w 12192000"/>
              <a:gd name="connsiteY120" fmla="*/ 225416 h 4939827"/>
              <a:gd name="connsiteX121" fmla="*/ 3387567 w 12192000"/>
              <a:gd name="connsiteY121" fmla="*/ 227103 h 4939827"/>
              <a:gd name="connsiteX122" fmla="*/ 3498001 w 12192000"/>
              <a:gd name="connsiteY122" fmla="*/ 231941 h 4939827"/>
              <a:gd name="connsiteX123" fmla="*/ 3561557 w 12192000"/>
              <a:gd name="connsiteY123" fmla="*/ 228095 h 4939827"/>
              <a:gd name="connsiteX124" fmla="*/ 3611920 w 12192000"/>
              <a:gd name="connsiteY124" fmla="*/ 218094 h 4939827"/>
              <a:gd name="connsiteX125" fmla="*/ 3620528 w 12192000"/>
              <a:gd name="connsiteY125" fmla="*/ 218788 h 4939827"/>
              <a:gd name="connsiteX126" fmla="*/ 3620766 w 12192000"/>
              <a:gd name="connsiteY126" fmla="*/ 218511 h 4939827"/>
              <a:gd name="connsiteX127" fmla="*/ 3629977 w 12192000"/>
              <a:gd name="connsiteY127" fmla="*/ 218664 h 4939827"/>
              <a:gd name="connsiteX128" fmla="*/ 3636217 w 12192000"/>
              <a:gd name="connsiteY128" fmla="*/ 220048 h 4939827"/>
              <a:gd name="connsiteX129" fmla="*/ 3709484 w 12192000"/>
              <a:gd name="connsiteY129" fmla="*/ 186927 h 4939827"/>
              <a:gd name="connsiteX130" fmla="*/ 3761342 w 12192000"/>
              <a:gd name="connsiteY130" fmla="*/ 177474 h 4939827"/>
              <a:gd name="connsiteX131" fmla="*/ 3799748 w 12192000"/>
              <a:gd name="connsiteY131" fmla="*/ 167154 h 4939827"/>
              <a:gd name="connsiteX132" fmla="*/ 3922756 w 12192000"/>
              <a:gd name="connsiteY132" fmla="*/ 194044 h 4939827"/>
              <a:gd name="connsiteX133" fmla="*/ 4028476 w 12192000"/>
              <a:gd name="connsiteY133" fmla="*/ 223679 h 4939827"/>
              <a:gd name="connsiteX134" fmla="*/ 4191582 w 12192000"/>
              <a:gd name="connsiteY134" fmla="*/ 238952 h 4939827"/>
              <a:gd name="connsiteX135" fmla="*/ 4251024 w 12192000"/>
              <a:gd name="connsiteY135" fmla="*/ 240874 h 4939827"/>
              <a:gd name="connsiteX136" fmla="*/ 4355275 w 12192000"/>
              <a:gd name="connsiteY136" fmla="*/ 260205 h 4939827"/>
              <a:gd name="connsiteX137" fmla="*/ 4423807 w 12192000"/>
              <a:gd name="connsiteY137" fmla="*/ 270366 h 4939827"/>
              <a:gd name="connsiteX138" fmla="*/ 4558432 w 12192000"/>
              <a:gd name="connsiteY138" fmla="*/ 269194 h 4939827"/>
              <a:gd name="connsiteX139" fmla="*/ 4635061 w 12192000"/>
              <a:gd name="connsiteY139" fmla="*/ 280682 h 4939827"/>
              <a:gd name="connsiteX140" fmla="*/ 4807427 w 12192000"/>
              <a:gd name="connsiteY140" fmla="*/ 276835 h 4939827"/>
              <a:gd name="connsiteX141" fmla="*/ 5028933 w 12192000"/>
              <a:gd name="connsiteY141" fmla="*/ 183887 h 4939827"/>
              <a:gd name="connsiteX142" fmla="*/ 5093642 w 12192000"/>
              <a:gd name="connsiteY142" fmla="*/ 177214 h 4939827"/>
              <a:gd name="connsiteX143" fmla="*/ 5102642 w 12192000"/>
              <a:gd name="connsiteY143" fmla="*/ 186816 h 4939827"/>
              <a:gd name="connsiteX144" fmla="*/ 5193590 w 12192000"/>
              <a:gd name="connsiteY144" fmla="*/ 156458 h 4939827"/>
              <a:gd name="connsiteX145" fmla="*/ 5323922 w 12192000"/>
              <a:gd name="connsiteY145" fmla="*/ 146332 h 4939827"/>
              <a:gd name="connsiteX146" fmla="*/ 5421860 w 12192000"/>
              <a:gd name="connsiteY146" fmla="*/ 167298 h 4939827"/>
              <a:gd name="connsiteX147" fmla="*/ 5476948 w 12192000"/>
              <a:gd name="connsiteY147" fmla="*/ 173249 h 4939827"/>
              <a:gd name="connsiteX148" fmla="*/ 5516842 w 12192000"/>
              <a:gd name="connsiteY148" fmla="*/ 184018 h 4939827"/>
              <a:gd name="connsiteX149" fmla="*/ 5619415 w 12192000"/>
              <a:gd name="connsiteY149" fmla="*/ 176781 h 4939827"/>
              <a:gd name="connsiteX150" fmla="*/ 5789867 w 12192000"/>
              <a:gd name="connsiteY150" fmla="*/ 150304 h 4939827"/>
              <a:gd name="connsiteX151" fmla="*/ 5825953 w 12192000"/>
              <a:gd name="connsiteY151" fmla="*/ 147907 h 4939827"/>
              <a:gd name="connsiteX152" fmla="*/ 5856168 w 12192000"/>
              <a:gd name="connsiteY152" fmla="*/ 158719 h 4939827"/>
              <a:gd name="connsiteX153" fmla="*/ 5862476 w 12192000"/>
              <a:gd name="connsiteY153" fmla="*/ 172447 h 4939827"/>
              <a:gd name="connsiteX154" fmla="*/ 5882195 w 12192000"/>
              <a:gd name="connsiteY154" fmla="*/ 173195 h 4939827"/>
              <a:gd name="connsiteX155" fmla="*/ 5887271 w 12192000"/>
              <a:gd name="connsiteY155" fmla="*/ 176084 h 4939827"/>
              <a:gd name="connsiteX156" fmla="*/ 5921577 w 12192000"/>
              <a:gd name="connsiteY156" fmla="*/ 169858 h 4939827"/>
              <a:gd name="connsiteX157" fmla="*/ 5983240 w 12192000"/>
              <a:gd name="connsiteY157" fmla="*/ 152755 h 4939827"/>
              <a:gd name="connsiteX158" fmla="*/ 6152287 w 12192000"/>
              <a:gd name="connsiteY158" fmla="*/ 116736 h 4939827"/>
              <a:gd name="connsiteX159" fmla="*/ 6415830 w 12192000"/>
              <a:gd name="connsiteY159" fmla="*/ 136006 h 4939827"/>
              <a:gd name="connsiteX160" fmla="*/ 6756965 w 12192000"/>
              <a:gd name="connsiteY160" fmla="*/ 57636 h 4939827"/>
              <a:gd name="connsiteX161" fmla="*/ 6819400 w 12192000"/>
              <a:gd name="connsiteY161" fmla="*/ 30742 h 4939827"/>
              <a:gd name="connsiteX162" fmla="*/ 6986370 w 12192000"/>
              <a:gd name="connsiteY162" fmla="*/ 12659 h 4939827"/>
              <a:gd name="connsiteX163" fmla="*/ 6989536 w 12192000"/>
              <a:gd name="connsiteY163" fmla="*/ 14528 h 4939827"/>
              <a:gd name="connsiteX164" fmla="*/ 7015933 w 12192000"/>
              <a:gd name="connsiteY164" fmla="*/ 9653 h 4939827"/>
              <a:gd name="connsiteX165" fmla="*/ 7020592 w 12192000"/>
              <a:gd name="connsiteY165" fmla="*/ 1651 h 4939827"/>
              <a:gd name="connsiteX166" fmla="*/ 7025905 w 12192000"/>
              <a:gd name="connsiteY166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287089 w 12192000"/>
              <a:gd name="connsiteY55" fmla="*/ 303891 h 4939827"/>
              <a:gd name="connsiteX56" fmla="*/ 9371484 w 12192000"/>
              <a:gd name="connsiteY56" fmla="*/ 329634 h 4939827"/>
              <a:gd name="connsiteX57" fmla="*/ 9404829 w 12192000"/>
              <a:gd name="connsiteY57" fmla="*/ 339038 h 4939827"/>
              <a:gd name="connsiteX58" fmla="*/ 9427021 w 12192000"/>
              <a:gd name="connsiteY58" fmla="*/ 358784 h 4939827"/>
              <a:gd name="connsiteX59" fmla="*/ 9670844 w 12192000"/>
              <a:gd name="connsiteY59" fmla="*/ 405128 h 4939827"/>
              <a:gd name="connsiteX60" fmla="*/ 9816083 w 12192000"/>
              <a:gd name="connsiteY60" fmla="*/ 416573 h 4939827"/>
              <a:gd name="connsiteX61" fmla="*/ 9936741 w 12192000"/>
              <a:gd name="connsiteY61" fmla="*/ 437044 h 4939827"/>
              <a:gd name="connsiteX62" fmla="*/ 10050093 w 12192000"/>
              <a:gd name="connsiteY62" fmla="*/ 443783 h 4939827"/>
              <a:gd name="connsiteX63" fmla="*/ 10130090 w 12192000"/>
              <a:gd name="connsiteY63" fmla="*/ 459520 h 4939827"/>
              <a:gd name="connsiteX64" fmla="*/ 10173456 w 12192000"/>
              <a:gd name="connsiteY64" fmla="*/ 457749 h 4939827"/>
              <a:gd name="connsiteX65" fmla="*/ 10218232 w 12192000"/>
              <a:gd name="connsiteY65" fmla="*/ 459820 h 4939827"/>
              <a:gd name="connsiteX66" fmla="*/ 10354176 w 12192000"/>
              <a:gd name="connsiteY66" fmla="*/ 471377 h 4939827"/>
              <a:gd name="connsiteX67" fmla="*/ 10430681 w 12192000"/>
              <a:gd name="connsiteY67" fmla="*/ 481226 h 4939827"/>
              <a:gd name="connsiteX68" fmla="*/ 10478169 w 12192000"/>
              <a:gd name="connsiteY68" fmla="*/ 481774 h 4939827"/>
              <a:gd name="connsiteX69" fmla="*/ 10540907 w 12192000"/>
              <a:gd name="connsiteY69" fmla="*/ 485607 h 4939827"/>
              <a:gd name="connsiteX70" fmla="*/ 10614941 w 12192000"/>
              <a:gd name="connsiteY70" fmla="*/ 487592 h 4939827"/>
              <a:gd name="connsiteX71" fmla="*/ 10674098 w 12192000"/>
              <a:gd name="connsiteY71" fmla="*/ 521656 h 4939827"/>
              <a:gd name="connsiteX72" fmla="*/ 10874834 w 12192000"/>
              <a:gd name="connsiteY72" fmla="*/ 574867 h 4939827"/>
              <a:gd name="connsiteX73" fmla="*/ 10944981 w 12192000"/>
              <a:gd name="connsiteY73" fmla="*/ 615042 h 4939827"/>
              <a:gd name="connsiteX74" fmla="*/ 11006376 w 12192000"/>
              <a:gd name="connsiteY74" fmla="*/ 645957 h 4939827"/>
              <a:gd name="connsiteX75" fmla="*/ 11076308 w 12192000"/>
              <a:gd name="connsiteY75" fmla="*/ 675698 h 4939827"/>
              <a:gd name="connsiteX76" fmla="*/ 11148789 w 12192000"/>
              <a:gd name="connsiteY76" fmla="*/ 685041 h 4939827"/>
              <a:gd name="connsiteX77" fmla="*/ 11249129 w 12192000"/>
              <a:gd name="connsiteY77" fmla="*/ 684218 h 4939827"/>
              <a:gd name="connsiteX78" fmla="*/ 11299915 w 12192000"/>
              <a:gd name="connsiteY78" fmla="*/ 692177 h 4939827"/>
              <a:gd name="connsiteX79" fmla="*/ 11386973 w 12192000"/>
              <a:gd name="connsiteY79" fmla="*/ 708209 h 4939827"/>
              <a:gd name="connsiteX80" fmla="*/ 11500105 w 12192000"/>
              <a:gd name="connsiteY80" fmla="*/ 735014 h 4939827"/>
              <a:gd name="connsiteX81" fmla="*/ 11621735 w 12192000"/>
              <a:gd name="connsiteY81" fmla="*/ 789584 h 4939827"/>
              <a:gd name="connsiteX82" fmla="*/ 11691200 w 12192000"/>
              <a:gd name="connsiteY82" fmla="*/ 867902 h 4939827"/>
              <a:gd name="connsiteX83" fmla="*/ 11819427 w 12192000"/>
              <a:gd name="connsiteY83" fmla="*/ 911634 h 4939827"/>
              <a:gd name="connsiteX84" fmla="*/ 11969720 w 12192000"/>
              <a:gd name="connsiteY84" fmla="*/ 964737 h 4939827"/>
              <a:gd name="connsiteX85" fmla="*/ 12055766 w 12192000"/>
              <a:gd name="connsiteY85" fmla="*/ 991268 h 4939827"/>
              <a:gd name="connsiteX86" fmla="*/ 12171539 w 12192000"/>
              <a:gd name="connsiteY86" fmla="*/ 995427 h 4939827"/>
              <a:gd name="connsiteX87" fmla="*/ 12187831 w 12192000"/>
              <a:gd name="connsiteY87" fmla="*/ 996580 h 4939827"/>
              <a:gd name="connsiteX88" fmla="*/ 12192000 w 12192000"/>
              <a:gd name="connsiteY88" fmla="*/ 996726 h 4939827"/>
              <a:gd name="connsiteX89" fmla="*/ 12192000 w 12192000"/>
              <a:gd name="connsiteY89" fmla="*/ 4939827 h 4939827"/>
              <a:gd name="connsiteX90" fmla="*/ 0 w 12192000"/>
              <a:gd name="connsiteY90" fmla="*/ 4939827 h 4939827"/>
              <a:gd name="connsiteX91" fmla="*/ 0 w 12192000"/>
              <a:gd name="connsiteY91" fmla="*/ 512043 h 4939827"/>
              <a:gd name="connsiteX92" fmla="*/ 7381 w 12192000"/>
              <a:gd name="connsiteY92" fmla="*/ 512580 h 4939827"/>
              <a:gd name="connsiteX93" fmla="*/ 100029 w 12192000"/>
              <a:gd name="connsiteY93" fmla="*/ 504758 h 4939827"/>
              <a:gd name="connsiteX94" fmla="*/ 155244 w 12192000"/>
              <a:gd name="connsiteY94" fmla="*/ 525130 h 4939827"/>
              <a:gd name="connsiteX95" fmla="*/ 254366 w 12192000"/>
              <a:gd name="connsiteY95" fmla="*/ 534449 h 4939827"/>
              <a:gd name="connsiteX96" fmla="*/ 447292 w 12192000"/>
              <a:gd name="connsiteY96" fmla="*/ 542725 h 4939827"/>
              <a:gd name="connsiteX97" fmla="*/ 628105 w 12192000"/>
              <a:gd name="connsiteY97" fmla="*/ 547853 h 4939827"/>
              <a:gd name="connsiteX98" fmla="*/ 783146 w 12192000"/>
              <a:gd name="connsiteY98" fmla="*/ 591799 h 4939827"/>
              <a:gd name="connsiteX99" fmla="*/ 1043676 w 12192000"/>
              <a:gd name="connsiteY99" fmla="*/ 591887 h 4939827"/>
              <a:gd name="connsiteX100" fmla="*/ 1281816 w 12192000"/>
              <a:gd name="connsiteY100" fmla="*/ 520946 h 4939827"/>
              <a:gd name="connsiteX101" fmla="*/ 1486347 w 12192000"/>
              <a:gd name="connsiteY101" fmla="*/ 487310 h 4939827"/>
              <a:gd name="connsiteX102" fmla="*/ 1568079 w 12192000"/>
              <a:gd name="connsiteY102" fmla="*/ 462531 h 4939827"/>
              <a:gd name="connsiteX103" fmla="*/ 1622516 w 12192000"/>
              <a:gd name="connsiteY103" fmla="*/ 466058 h 4939827"/>
              <a:gd name="connsiteX104" fmla="*/ 1655457 w 12192000"/>
              <a:gd name="connsiteY104" fmla="*/ 465359 h 4939827"/>
              <a:gd name="connsiteX105" fmla="*/ 1717454 w 12192000"/>
              <a:gd name="connsiteY105" fmla="*/ 417203 h 4939827"/>
              <a:gd name="connsiteX106" fmla="*/ 1913794 w 12192000"/>
              <a:gd name="connsiteY106" fmla="*/ 365255 h 4939827"/>
              <a:gd name="connsiteX107" fmla="*/ 2129762 w 12192000"/>
              <a:gd name="connsiteY107" fmla="*/ 367832 h 4939827"/>
              <a:gd name="connsiteX108" fmla="*/ 2376970 w 12192000"/>
              <a:gd name="connsiteY108" fmla="*/ 350129 h 4939827"/>
              <a:gd name="connsiteX109" fmla="*/ 2480155 w 12192000"/>
              <a:gd name="connsiteY109" fmla="*/ 359227 h 4939827"/>
              <a:gd name="connsiteX110" fmla="*/ 2586782 w 12192000"/>
              <a:gd name="connsiteY110" fmla="*/ 339352 h 4939827"/>
              <a:gd name="connsiteX111" fmla="*/ 2679617 w 12192000"/>
              <a:gd name="connsiteY111" fmla="*/ 305383 h 4939827"/>
              <a:gd name="connsiteX112" fmla="*/ 2788947 w 12192000"/>
              <a:gd name="connsiteY112" fmla="*/ 250375 h 4939827"/>
              <a:gd name="connsiteX113" fmla="*/ 2965530 w 12192000"/>
              <a:gd name="connsiteY113" fmla="*/ 245958 h 4939827"/>
              <a:gd name="connsiteX114" fmla="*/ 3103677 w 12192000"/>
              <a:gd name="connsiteY114" fmla="*/ 209527 h 4939827"/>
              <a:gd name="connsiteX115" fmla="*/ 3126759 w 12192000"/>
              <a:gd name="connsiteY115" fmla="*/ 211226 h 4939827"/>
              <a:gd name="connsiteX116" fmla="*/ 3164020 w 12192000"/>
              <a:gd name="connsiteY116" fmla="*/ 212779 h 4939827"/>
              <a:gd name="connsiteX117" fmla="*/ 3285019 w 12192000"/>
              <a:gd name="connsiteY117" fmla="*/ 220535 h 4939827"/>
              <a:gd name="connsiteX118" fmla="*/ 3365154 w 12192000"/>
              <a:gd name="connsiteY118" fmla="*/ 226416 h 4939827"/>
              <a:gd name="connsiteX119" fmla="*/ 3367507 w 12192000"/>
              <a:gd name="connsiteY119" fmla="*/ 225416 h 4939827"/>
              <a:gd name="connsiteX120" fmla="*/ 3387567 w 12192000"/>
              <a:gd name="connsiteY120" fmla="*/ 227103 h 4939827"/>
              <a:gd name="connsiteX121" fmla="*/ 3498001 w 12192000"/>
              <a:gd name="connsiteY121" fmla="*/ 231941 h 4939827"/>
              <a:gd name="connsiteX122" fmla="*/ 3561557 w 12192000"/>
              <a:gd name="connsiteY122" fmla="*/ 228095 h 4939827"/>
              <a:gd name="connsiteX123" fmla="*/ 3611920 w 12192000"/>
              <a:gd name="connsiteY123" fmla="*/ 218094 h 4939827"/>
              <a:gd name="connsiteX124" fmla="*/ 3620528 w 12192000"/>
              <a:gd name="connsiteY124" fmla="*/ 218788 h 4939827"/>
              <a:gd name="connsiteX125" fmla="*/ 3620766 w 12192000"/>
              <a:gd name="connsiteY125" fmla="*/ 218511 h 4939827"/>
              <a:gd name="connsiteX126" fmla="*/ 3629977 w 12192000"/>
              <a:gd name="connsiteY126" fmla="*/ 218664 h 4939827"/>
              <a:gd name="connsiteX127" fmla="*/ 3636217 w 12192000"/>
              <a:gd name="connsiteY127" fmla="*/ 220048 h 4939827"/>
              <a:gd name="connsiteX128" fmla="*/ 3709484 w 12192000"/>
              <a:gd name="connsiteY128" fmla="*/ 186927 h 4939827"/>
              <a:gd name="connsiteX129" fmla="*/ 3761342 w 12192000"/>
              <a:gd name="connsiteY129" fmla="*/ 177474 h 4939827"/>
              <a:gd name="connsiteX130" fmla="*/ 3799748 w 12192000"/>
              <a:gd name="connsiteY130" fmla="*/ 167154 h 4939827"/>
              <a:gd name="connsiteX131" fmla="*/ 3922756 w 12192000"/>
              <a:gd name="connsiteY131" fmla="*/ 194044 h 4939827"/>
              <a:gd name="connsiteX132" fmla="*/ 4028476 w 12192000"/>
              <a:gd name="connsiteY132" fmla="*/ 223679 h 4939827"/>
              <a:gd name="connsiteX133" fmla="*/ 4191582 w 12192000"/>
              <a:gd name="connsiteY133" fmla="*/ 238952 h 4939827"/>
              <a:gd name="connsiteX134" fmla="*/ 4251024 w 12192000"/>
              <a:gd name="connsiteY134" fmla="*/ 240874 h 4939827"/>
              <a:gd name="connsiteX135" fmla="*/ 4355275 w 12192000"/>
              <a:gd name="connsiteY135" fmla="*/ 260205 h 4939827"/>
              <a:gd name="connsiteX136" fmla="*/ 4423807 w 12192000"/>
              <a:gd name="connsiteY136" fmla="*/ 270366 h 4939827"/>
              <a:gd name="connsiteX137" fmla="*/ 4558432 w 12192000"/>
              <a:gd name="connsiteY137" fmla="*/ 269194 h 4939827"/>
              <a:gd name="connsiteX138" fmla="*/ 4635061 w 12192000"/>
              <a:gd name="connsiteY138" fmla="*/ 280682 h 4939827"/>
              <a:gd name="connsiteX139" fmla="*/ 4807427 w 12192000"/>
              <a:gd name="connsiteY139" fmla="*/ 276835 h 4939827"/>
              <a:gd name="connsiteX140" fmla="*/ 5028933 w 12192000"/>
              <a:gd name="connsiteY140" fmla="*/ 183887 h 4939827"/>
              <a:gd name="connsiteX141" fmla="*/ 5093642 w 12192000"/>
              <a:gd name="connsiteY141" fmla="*/ 177214 h 4939827"/>
              <a:gd name="connsiteX142" fmla="*/ 5102642 w 12192000"/>
              <a:gd name="connsiteY142" fmla="*/ 186816 h 4939827"/>
              <a:gd name="connsiteX143" fmla="*/ 5193590 w 12192000"/>
              <a:gd name="connsiteY143" fmla="*/ 156458 h 4939827"/>
              <a:gd name="connsiteX144" fmla="*/ 5323922 w 12192000"/>
              <a:gd name="connsiteY144" fmla="*/ 146332 h 4939827"/>
              <a:gd name="connsiteX145" fmla="*/ 5421860 w 12192000"/>
              <a:gd name="connsiteY145" fmla="*/ 167298 h 4939827"/>
              <a:gd name="connsiteX146" fmla="*/ 5476948 w 12192000"/>
              <a:gd name="connsiteY146" fmla="*/ 173249 h 4939827"/>
              <a:gd name="connsiteX147" fmla="*/ 5516842 w 12192000"/>
              <a:gd name="connsiteY147" fmla="*/ 184018 h 4939827"/>
              <a:gd name="connsiteX148" fmla="*/ 5619415 w 12192000"/>
              <a:gd name="connsiteY148" fmla="*/ 176781 h 4939827"/>
              <a:gd name="connsiteX149" fmla="*/ 5789867 w 12192000"/>
              <a:gd name="connsiteY149" fmla="*/ 150304 h 4939827"/>
              <a:gd name="connsiteX150" fmla="*/ 5825953 w 12192000"/>
              <a:gd name="connsiteY150" fmla="*/ 147907 h 4939827"/>
              <a:gd name="connsiteX151" fmla="*/ 5856168 w 12192000"/>
              <a:gd name="connsiteY151" fmla="*/ 158719 h 4939827"/>
              <a:gd name="connsiteX152" fmla="*/ 5862476 w 12192000"/>
              <a:gd name="connsiteY152" fmla="*/ 172447 h 4939827"/>
              <a:gd name="connsiteX153" fmla="*/ 5882195 w 12192000"/>
              <a:gd name="connsiteY153" fmla="*/ 173195 h 4939827"/>
              <a:gd name="connsiteX154" fmla="*/ 5887271 w 12192000"/>
              <a:gd name="connsiteY154" fmla="*/ 176084 h 4939827"/>
              <a:gd name="connsiteX155" fmla="*/ 5921577 w 12192000"/>
              <a:gd name="connsiteY155" fmla="*/ 169858 h 4939827"/>
              <a:gd name="connsiteX156" fmla="*/ 5983240 w 12192000"/>
              <a:gd name="connsiteY156" fmla="*/ 152755 h 4939827"/>
              <a:gd name="connsiteX157" fmla="*/ 6152287 w 12192000"/>
              <a:gd name="connsiteY157" fmla="*/ 116736 h 4939827"/>
              <a:gd name="connsiteX158" fmla="*/ 6415830 w 12192000"/>
              <a:gd name="connsiteY158" fmla="*/ 136006 h 4939827"/>
              <a:gd name="connsiteX159" fmla="*/ 6756965 w 12192000"/>
              <a:gd name="connsiteY159" fmla="*/ 57636 h 4939827"/>
              <a:gd name="connsiteX160" fmla="*/ 6819400 w 12192000"/>
              <a:gd name="connsiteY160" fmla="*/ 30742 h 4939827"/>
              <a:gd name="connsiteX161" fmla="*/ 6986370 w 12192000"/>
              <a:gd name="connsiteY161" fmla="*/ 12659 h 4939827"/>
              <a:gd name="connsiteX162" fmla="*/ 6989536 w 12192000"/>
              <a:gd name="connsiteY162" fmla="*/ 14528 h 4939827"/>
              <a:gd name="connsiteX163" fmla="*/ 7015933 w 12192000"/>
              <a:gd name="connsiteY163" fmla="*/ 9653 h 4939827"/>
              <a:gd name="connsiteX164" fmla="*/ 7020592 w 12192000"/>
              <a:gd name="connsiteY164" fmla="*/ 1651 h 4939827"/>
              <a:gd name="connsiteX165" fmla="*/ 7025905 w 12192000"/>
              <a:gd name="connsiteY165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588044 w 12192000"/>
              <a:gd name="connsiteY13" fmla="*/ 110756 h 4939827"/>
              <a:gd name="connsiteX14" fmla="*/ 7732750 w 12192000"/>
              <a:gd name="connsiteY14" fmla="*/ 145456 h 4939827"/>
              <a:gd name="connsiteX15" fmla="*/ 7785900 w 12192000"/>
              <a:gd name="connsiteY15" fmla="*/ 154493 h 4939827"/>
              <a:gd name="connsiteX16" fmla="*/ 7877301 w 12192000"/>
              <a:gd name="connsiteY16" fmla="*/ 186153 h 4939827"/>
              <a:gd name="connsiteX17" fmla="*/ 7952584 w 12192000"/>
              <a:gd name="connsiteY17" fmla="*/ 170181 h 4939827"/>
              <a:gd name="connsiteX18" fmla="*/ 8009534 w 12192000"/>
              <a:gd name="connsiteY18" fmla="*/ 176441 h 4939827"/>
              <a:gd name="connsiteX19" fmla="*/ 8058681 w 12192000"/>
              <a:gd name="connsiteY19" fmla="*/ 219431 h 4939827"/>
              <a:gd name="connsiteX20" fmla="*/ 8126175 w 12192000"/>
              <a:gd name="connsiteY20" fmla="*/ 240005 h 4939827"/>
              <a:gd name="connsiteX21" fmla="*/ 8166439 w 12192000"/>
              <a:gd name="connsiteY21" fmla="*/ 252699 h 4939827"/>
              <a:gd name="connsiteX22" fmla="*/ 8281371 w 12192000"/>
              <a:gd name="connsiteY22" fmla="*/ 256875 h 4939827"/>
              <a:gd name="connsiteX23" fmla="*/ 8381609 w 12192000"/>
              <a:gd name="connsiteY23" fmla="*/ 240618 h 4939827"/>
              <a:gd name="connsiteX24" fmla="*/ 8406759 w 12192000"/>
              <a:gd name="connsiteY24" fmla="*/ 232517 h 4939827"/>
              <a:gd name="connsiteX25" fmla="*/ 8426506 w 12192000"/>
              <a:gd name="connsiteY25" fmla="*/ 241842 h 4939827"/>
              <a:gd name="connsiteX26" fmla="*/ 8427949 w 12192000"/>
              <a:gd name="connsiteY26" fmla="*/ 240981 h 4939827"/>
              <a:gd name="connsiteX27" fmla="*/ 8441468 w 12192000"/>
              <a:gd name="connsiteY27" fmla="*/ 241157 h 4939827"/>
              <a:gd name="connsiteX28" fmla="*/ 8565757 w 12192000"/>
              <a:gd name="connsiteY28" fmla="*/ 255317 h 4939827"/>
              <a:gd name="connsiteX29" fmla="*/ 8573171 w 12192000"/>
              <a:gd name="connsiteY29" fmla="*/ 258426 h 4939827"/>
              <a:gd name="connsiteX30" fmla="*/ 8573548 w 12192000"/>
              <a:gd name="connsiteY30" fmla="*/ 258241 h 4939827"/>
              <a:gd name="connsiteX31" fmla="*/ 8581827 w 12192000"/>
              <a:gd name="connsiteY31" fmla="*/ 261028 h 4939827"/>
              <a:gd name="connsiteX32" fmla="*/ 8586687 w 12192000"/>
              <a:gd name="connsiteY32" fmla="*/ 264089 h 4939827"/>
              <a:gd name="connsiteX33" fmla="*/ 8601067 w 12192000"/>
              <a:gd name="connsiteY33" fmla="*/ 270114 h 4939827"/>
              <a:gd name="connsiteX34" fmla="*/ 8672650 w 12192000"/>
              <a:gd name="connsiteY34" fmla="*/ 254821 h 4939827"/>
              <a:gd name="connsiteX35" fmla="*/ 8785543 w 12192000"/>
              <a:gd name="connsiteY35" fmla="*/ 263406 h 4939827"/>
              <a:gd name="connsiteX36" fmla="*/ 8830588 w 12192000"/>
              <a:gd name="connsiteY36" fmla="*/ 265483 h 4939827"/>
              <a:gd name="connsiteX37" fmla="*/ 8905142 w 12192000"/>
              <a:gd name="connsiteY37" fmla="*/ 264958 h 4939827"/>
              <a:gd name="connsiteX38" fmla="*/ 8968582 w 12192000"/>
              <a:gd name="connsiteY38" fmla="*/ 262728 h 4939827"/>
              <a:gd name="connsiteX39" fmla="*/ 8972994 w 12192000"/>
              <a:gd name="connsiteY39" fmla="*/ 263284 h 4939827"/>
              <a:gd name="connsiteX40" fmla="*/ 9004605 w 12192000"/>
              <a:gd name="connsiteY40" fmla="*/ 258041 h 4939827"/>
              <a:gd name="connsiteX41" fmla="*/ 9016165 w 12192000"/>
              <a:gd name="connsiteY41" fmla="*/ 261258 h 4939827"/>
              <a:gd name="connsiteX42" fmla="*/ 9043297 w 12192000"/>
              <a:gd name="connsiteY42" fmla="*/ 281547 h 4939827"/>
              <a:gd name="connsiteX43" fmla="*/ 9048315 w 12192000"/>
              <a:gd name="connsiteY43" fmla="*/ 279264 h 4939827"/>
              <a:gd name="connsiteX44" fmla="*/ 9054706 w 12192000"/>
              <a:gd name="connsiteY44" fmla="*/ 278538 h 4939827"/>
              <a:gd name="connsiteX45" fmla="*/ 9070919 w 12192000"/>
              <a:gd name="connsiteY45" fmla="*/ 281810 h 4939827"/>
              <a:gd name="connsiteX46" fmla="*/ 9076813 w 12192000"/>
              <a:gd name="connsiteY46" fmla="*/ 283909 h 4939827"/>
              <a:gd name="connsiteX47" fmla="*/ 9085871 w 12192000"/>
              <a:gd name="connsiteY47" fmla="*/ 285133 h 4939827"/>
              <a:gd name="connsiteX48" fmla="*/ 9086159 w 12192000"/>
              <a:gd name="connsiteY48" fmla="*/ 284887 h 4939827"/>
              <a:gd name="connsiteX49" fmla="*/ 9134606 w 12192000"/>
              <a:gd name="connsiteY49" fmla="*/ 288168 h 4939827"/>
              <a:gd name="connsiteX50" fmla="*/ 9195590 w 12192000"/>
              <a:gd name="connsiteY50" fmla="*/ 279568 h 4939827"/>
              <a:gd name="connsiteX51" fmla="*/ 9219336 w 12192000"/>
              <a:gd name="connsiteY51" fmla="*/ 278133 h 4939827"/>
              <a:gd name="connsiteX52" fmla="*/ 9232362 w 12192000"/>
              <a:gd name="connsiteY52" fmla="*/ 275894 h 4939827"/>
              <a:gd name="connsiteX53" fmla="*/ 9233396 w 12192000"/>
              <a:gd name="connsiteY53" fmla="*/ 274803 h 4939827"/>
              <a:gd name="connsiteX54" fmla="*/ 9256213 w 12192000"/>
              <a:gd name="connsiteY54" fmla="*/ 281576 h 4939827"/>
              <a:gd name="connsiteX55" fmla="*/ 9371484 w 12192000"/>
              <a:gd name="connsiteY55" fmla="*/ 329634 h 4939827"/>
              <a:gd name="connsiteX56" fmla="*/ 9404829 w 12192000"/>
              <a:gd name="connsiteY56" fmla="*/ 339038 h 4939827"/>
              <a:gd name="connsiteX57" fmla="*/ 9427021 w 12192000"/>
              <a:gd name="connsiteY57" fmla="*/ 358784 h 4939827"/>
              <a:gd name="connsiteX58" fmla="*/ 9670844 w 12192000"/>
              <a:gd name="connsiteY58" fmla="*/ 405128 h 4939827"/>
              <a:gd name="connsiteX59" fmla="*/ 9816083 w 12192000"/>
              <a:gd name="connsiteY59" fmla="*/ 416573 h 4939827"/>
              <a:gd name="connsiteX60" fmla="*/ 9936741 w 12192000"/>
              <a:gd name="connsiteY60" fmla="*/ 437044 h 4939827"/>
              <a:gd name="connsiteX61" fmla="*/ 10050093 w 12192000"/>
              <a:gd name="connsiteY61" fmla="*/ 443783 h 4939827"/>
              <a:gd name="connsiteX62" fmla="*/ 10130090 w 12192000"/>
              <a:gd name="connsiteY62" fmla="*/ 459520 h 4939827"/>
              <a:gd name="connsiteX63" fmla="*/ 10173456 w 12192000"/>
              <a:gd name="connsiteY63" fmla="*/ 457749 h 4939827"/>
              <a:gd name="connsiteX64" fmla="*/ 10218232 w 12192000"/>
              <a:gd name="connsiteY64" fmla="*/ 459820 h 4939827"/>
              <a:gd name="connsiteX65" fmla="*/ 10354176 w 12192000"/>
              <a:gd name="connsiteY65" fmla="*/ 471377 h 4939827"/>
              <a:gd name="connsiteX66" fmla="*/ 10430681 w 12192000"/>
              <a:gd name="connsiteY66" fmla="*/ 481226 h 4939827"/>
              <a:gd name="connsiteX67" fmla="*/ 10478169 w 12192000"/>
              <a:gd name="connsiteY67" fmla="*/ 481774 h 4939827"/>
              <a:gd name="connsiteX68" fmla="*/ 10540907 w 12192000"/>
              <a:gd name="connsiteY68" fmla="*/ 485607 h 4939827"/>
              <a:gd name="connsiteX69" fmla="*/ 10614941 w 12192000"/>
              <a:gd name="connsiteY69" fmla="*/ 487592 h 4939827"/>
              <a:gd name="connsiteX70" fmla="*/ 10674098 w 12192000"/>
              <a:gd name="connsiteY70" fmla="*/ 521656 h 4939827"/>
              <a:gd name="connsiteX71" fmla="*/ 10874834 w 12192000"/>
              <a:gd name="connsiteY71" fmla="*/ 574867 h 4939827"/>
              <a:gd name="connsiteX72" fmla="*/ 10944981 w 12192000"/>
              <a:gd name="connsiteY72" fmla="*/ 615042 h 4939827"/>
              <a:gd name="connsiteX73" fmla="*/ 11006376 w 12192000"/>
              <a:gd name="connsiteY73" fmla="*/ 645957 h 4939827"/>
              <a:gd name="connsiteX74" fmla="*/ 11076308 w 12192000"/>
              <a:gd name="connsiteY74" fmla="*/ 675698 h 4939827"/>
              <a:gd name="connsiteX75" fmla="*/ 11148789 w 12192000"/>
              <a:gd name="connsiteY75" fmla="*/ 685041 h 4939827"/>
              <a:gd name="connsiteX76" fmla="*/ 11249129 w 12192000"/>
              <a:gd name="connsiteY76" fmla="*/ 684218 h 4939827"/>
              <a:gd name="connsiteX77" fmla="*/ 11299915 w 12192000"/>
              <a:gd name="connsiteY77" fmla="*/ 692177 h 4939827"/>
              <a:gd name="connsiteX78" fmla="*/ 11386973 w 12192000"/>
              <a:gd name="connsiteY78" fmla="*/ 708209 h 4939827"/>
              <a:gd name="connsiteX79" fmla="*/ 11500105 w 12192000"/>
              <a:gd name="connsiteY79" fmla="*/ 735014 h 4939827"/>
              <a:gd name="connsiteX80" fmla="*/ 11621735 w 12192000"/>
              <a:gd name="connsiteY80" fmla="*/ 789584 h 4939827"/>
              <a:gd name="connsiteX81" fmla="*/ 11691200 w 12192000"/>
              <a:gd name="connsiteY81" fmla="*/ 867902 h 4939827"/>
              <a:gd name="connsiteX82" fmla="*/ 11819427 w 12192000"/>
              <a:gd name="connsiteY82" fmla="*/ 911634 h 4939827"/>
              <a:gd name="connsiteX83" fmla="*/ 11969720 w 12192000"/>
              <a:gd name="connsiteY83" fmla="*/ 964737 h 4939827"/>
              <a:gd name="connsiteX84" fmla="*/ 12055766 w 12192000"/>
              <a:gd name="connsiteY84" fmla="*/ 991268 h 4939827"/>
              <a:gd name="connsiteX85" fmla="*/ 12171539 w 12192000"/>
              <a:gd name="connsiteY85" fmla="*/ 995427 h 4939827"/>
              <a:gd name="connsiteX86" fmla="*/ 12187831 w 12192000"/>
              <a:gd name="connsiteY86" fmla="*/ 996580 h 4939827"/>
              <a:gd name="connsiteX87" fmla="*/ 12192000 w 12192000"/>
              <a:gd name="connsiteY87" fmla="*/ 996726 h 4939827"/>
              <a:gd name="connsiteX88" fmla="*/ 12192000 w 12192000"/>
              <a:gd name="connsiteY88" fmla="*/ 4939827 h 4939827"/>
              <a:gd name="connsiteX89" fmla="*/ 0 w 12192000"/>
              <a:gd name="connsiteY89" fmla="*/ 4939827 h 4939827"/>
              <a:gd name="connsiteX90" fmla="*/ 0 w 12192000"/>
              <a:gd name="connsiteY90" fmla="*/ 512043 h 4939827"/>
              <a:gd name="connsiteX91" fmla="*/ 7381 w 12192000"/>
              <a:gd name="connsiteY91" fmla="*/ 512580 h 4939827"/>
              <a:gd name="connsiteX92" fmla="*/ 100029 w 12192000"/>
              <a:gd name="connsiteY92" fmla="*/ 504758 h 4939827"/>
              <a:gd name="connsiteX93" fmla="*/ 155244 w 12192000"/>
              <a:gd name="connsiteY93" fmla="*/ 525130 h 4939827"/>
              <a:gd name="connsiteX94" fmla="*/ 254366 w 12192000"/>
              <a:gd name="connsiteY94" fmla="*/ 534449 h 4939827"/>
              <a:gd name="connsiteX95" fmla="*/ 447292 w 12192000"/>
              <a:gd name="connsiteY95" fmla="*/ 542725 h 4939827"/>
              <a:gd name="connsiteX96" fmla="*/ 628105 w 12192000"/>
              <a:gd name="connsiteY96" fmla="*/ 547853 h 4939827"/>
              <a:gd name="connsiteX97" fmla="*/ 783146 w 12192000"/>
              <a:gd name="connsiteY97" fmla="*/ 591799 h 4939827"/>
              <a:gd name="connsiteX98" fmla="*/ 1043676 w 12192000"/>
              <a:gd name="connsiteY98" fmla="*/ 591887 h 4939827"/>
              <a:gd name="connsiteX99" fmla="*/ 1281816 w 12192000"/>
              <a:gd name="connsiteY99" fmla="*/ 520946 h 4939827"/>
              <a:gd name="connsiteX100" fmla="*/ 1486347 w 12192000"/>
              <a:gd name="connsiteY100" fmla="*/ 487310 h 4939827"/>
              <a:gd name="connsiteX101" fmla="*/ 1568079 w 12192000"/>
              <a:gd name="connsiteY101" fmla="*/ 462531 h 4939827"/>
              <a:gd name="connsiteX102" fmla="*/ 1622516 w 12192000"/>
              <a:gd name="connsiteY102" fmla="*/ 466058 h 4939827"/>
              <a:gd name="connsiteX103" fmla="*/ 1655457 w 12192000"/>
              <a:gd name="connsiteY103" fmla="*/ 465359 h 4939827"/>
              <a:gd name="connsiteX104" fmla="*/ 1717454 w 12192000"/>
              <a:gd name="connsiteY104" fmla="*/ 417203 h 4939827"/>
              <a:gd name="connsiteX105" fmla="*/ 1913794 w 12192000"/>
              <a:gd name="connsiteY105" fmla="*/ 365255 h 4939827"/>
              <a:gd name="connsiteX106" fmla="*/ 2129762 w 12192000"/>
              <a:gd name="connsiteY106" fmla="*/ 367832 h 4939827"/>
              <a:gd name="connsiteX107" fmla="*/ 2376970 w 12192000"/>
              <a:gd name="connsiteY107" fmla="*/ 350129 h 4939827"/>
              <a:gd name="connsiteX108" fmla="*/ 2480155 w 12192000"/>
              <a:gd name="connsiteY108" fmla="*/ 359227 h 4939827"/>
              <a:gd name="connsiteX109" fmla="*/ 2586782 w 12192000"/>
              <a:gd name="connsiteY109" fmla="*/ 339352 h 4939827"/>
              <a:gd name="connsiteX110" fmla="*/ 2679617 w 12192000"/>
              <a:gd name="connsiteY110" fmla="*/ 305383 h 4939827"/>
              <a:gd name="connsiteX111" fmla="*/ 2788947 w 12192000"/>
              <a:gd name="connsiteY111" fmla="*/ 250375 h 4939827"/>
              <a:gd name="connsiteX112" fmla="*/ 2965530 w 12192000"/>
              <a:gd name="connsiteY112" fmla="*/ 245958 h 4939827"/>
              <a:gd name="connsiteX113" fmla="*/ 3103677 w 12192000"/>
              <a:gd name="connsiteY113" fmla="*/ 209527 h 4939827"/>
              <a:gd name="connsiteX114" fmla="*/ 3126759 w 12192000"/>
              <a:gd name="connsiteY114" fmla="*/ 211226 h 4939827"/>
              <a:gd name="connsiteX115" fmla="*/ 3164020 w 12192000"/>
              <a:gd name="connsiteY115" fmla="*/ 212779 h 4939827"/>
              <a:gd name="connsiteX116" fmla="*/ 3285019 w 12192000"/>
              <a:gd name="connsiteY116" fmla="*/ 220535 h 4939827"/>
              <a:gd name="connsiteX117" fmla="*/ 3365154 w 12192000"/>
              <a:gd name="connsiteY117" fmla="*/ 226416 h 4939827"/>
              <a:gd name="connsiteX118" fmla="*/ 3367507 w 12192000"/>
              <a:gd name="connsiteY118" fmla="*/ 225416 h 4939827"/>
              <a:gd name="connsiteX119" fmla="*/ 3387567 w 12192000"/>
              <a:gd name="connsiteY119" fmla="*/ 227103 h 4939827"/>
              <a:gd name="connsiteX120" fmla="*/ 3498001 w 12192000"/>
              <a:gd name="connsiteY120" fmla="*/ 231941 h 4939827"/>
              <a:gd name="connsiteX121" fmla="*/ 3561557 w 12192000"/>
              <a:gd name="connsiteY121" fmla="*/ 228095 h 4939827"/>
              <a:gd name="connsiteX122" fmla="*/ 3611920 w 12192000"/>
              <a:gd name="connsiteY122" fmla="*/ 218094 h 4939827"/>
              <a:gd name="connsiteX123" fmla="*/ 3620528 w 12192000"/>
              <a:gd name="connsiteY123" fmla="*/ 218788 h 4939827"/>
              <a:gd name="connsiteX124" fmla="*/ 3620766 w 12192000"/>
              <a:gd name="connsiteY124" fmla="*/ 218511 h 4939827"/>
              <a:gd name="connsiteX125" fmla="*/ 3629977 w 12192000"/>
              <a:gd name="connsiteY125" fmla="*/ 218664 h 4939827"/>
              <a:gd name="connsiteX126" fmla="*/ 3636217 w 12192000"/>
              <a:gd name="connsiteY126" fmla="*/ 220048 h 4939827"/>
              <a:gd name="connsiteX127" fmla="*/ 3709484 w 12192000"/>
              <a:gd name="connsiteY127" fmla="*/ 186927 h 4939827"/>
              <a:gd name="connsiteX128" fmla="*/ 3761342 w 12192000"/>
              <a:gd name="connsiteY128" fmla="*/ 177474 h 4939827"/>
              <a:gd name="connsiteX129" fmla="*/ 3799748 w 12192000"/>
              <a:gd name="connsiteY129" fmla="*/ 167154 h 4939827"/>
              <a:gd name="connsiteX130" fmla="*/ 3922756 w 12192000"/>
              <a:gd name="connsiteY130" fmla="*/ 194044 h 4939827"/>
              <a:gd name="connsiteX131" fmla="*/ 4028476 w 12192000"/>
              <a:gd name="connsiteY131" fmla="*/ 223679 h 4939827"/>
              <a:gd name="connsiteX132" fmla="*/ 4191582 w 12192000"/>
              <a:gd name="connsiteY132" fmla="*/ 238952 h 4939827"/>
              <a:gd name="connsiteX133" fmla="*/ 4251024 w 12192000"/>
              <a:gd name="connsiteY133" fmla="*/ 240874 h 4939827"/>
              <a:gd name="connsiteX134" fmla="*/ 4355275 w 12192000"/>
              <a:gd name="connsiteY134" fmla="*/ 260205 h 4939827"/>
              <a:gd name="connsiteX135" fmla="*/ 4423807 w 12192000"/>
              <a:gd name="connsiteY135" fmla="*/ 270366 h 4939827"/>
              <a:gd name="connsiteX136" fmla="*/ 4558432 w 12192000"/>
              <a:gd name="connsiteY136" fmla="*/ 269194 h 4939827"/>
              <a:gd name="connsiteX137" fmla="*/ 4635061 w 12192000"/>
              <a:gd name="connsiteY137" fmla="*/ 280682 h 4939827"/>
              <a:gd name="connsiteX138" fmla="*/ 4807427 w 12192000"/>
              <a:gd name="connsiteY138" fmla="*/ 276835 h 4939827"/>
              <a:gd name="connsiteX139" fmla="*/ 5028933 w 12192000"/>
              <a:gd name="connsiteY139" fmla="*/ 183887 h 4939827"/>
              <a:gd name="connsiteX140" fmla="*/ 5093642 w 12192000"/>
              <a:gd name="connsiteY140" fmla="*/ 177214 h 4939827"/>
              <a:gd name="connsiteX141" fmla="*/ 5102642 w 12192000"/>
              <a:gd name="connsiteY141" fmla="*/ 186816 h 4939827"/>
              <a:gd name="connsiteX142" fmla="*/ 5193590 w 12192000"/>
              <a:gd name="connsiteY142" fmla="*/ 156458 h 4939827"/>
              <a:gd name="connsiteX143" fmla="*/ 5323922 w 12192000"/>
              <a:gd name="connsiteY143" fmla="*/ 146332 h 4939827"/>
              <a:gd name="connsiteX144" fmla="*/ 5421860 w 12192000"/>
              <a:gd name="connsiteY144" fmla="*/ 167298 h 4939827"/>
              <a:gd name="connsiteX145" fmla="*/ 5476948 w 12192000"/>
              <a:gd name="connsiteY145" fmla="*/ 173249 h 4939827"/>
              <a:gd name="connsiteX146" fmla="*/ 5516842 w 12192000"/>
              <a:gd name="connsiteY146" fmla="*/ 184018 h 4939827"/>
              <a:gd name="connsiteX147" fmla="*/ 5619415 w 12192000"/>
              <a:gd name="connsiteY147" fmla="*/ 176781 h 4939827"/>
              <a:gd name="connsiteX148" fmla="*/ 5789867 w 12192000"/>
              <a:gd name="connsiteY148" fmla="*/ 150304 h 4939827"/>
              <a:gd name="connsiteX149" fmla="*/ 5825953 w 12192000"/>
              <a:gd name="connsiteY149" fmla="*/ 147907 h 4939827"/>
              <a:gd name="connsiteX150" fmla="*/ 5856168 w 12192000"/>
              <a:gd name="connsiteY150" fmla="*/ 158719 h 4939827"/>
              <a:gd name="connsiteX151" fmla="*/ 5862476 w 12192000"/>
              <a:gd name="connsiteY151" fmla="*/ 172447 h 4939827"/>
              <a:gd name="connsiteX152" fmla="*/ 5882195 w 12192000"/>
              <a:gd name="connsiteY152" fmla="*/ 173195 h 4939827"/>
              <a:gd name="connsiteX153" fmla="*/ 5887271 w 12192000"/>
              <a:gd name="connsiteY153" fmla="*/ 176084 h 4939827"/>
              <a:gd name="connsiteX154" fmla="*/ 5921577 w 12192000"/>
              <a:gd name="connsiteY154" fmla="*/ 169858 h 4939827"/>
              <a:gd name="connsiteX155" fmla="*/ 5983240 w 12192000"/>
              <a:gd name="connsiteY155" fmla="*/ 152755 h 4939827"/>
              <a:gd name="connsiteX156" fmla="*/ 6152287 w 12192000"/>
              <a:gd name="connsiteY156" fmla="*/ 116736 h 4939827"/>
              <a:gd name="connsiteX157" fmla="*/ 6415830 w 12192000"/>
              <a:gd name="connsiteY157" fmla="*/ 136006 h 4939827"/>
              <a:gd name="connsiteX158" fmla="*/ 6756965 w 12192000"/>
              <a:gd name="connsiteY158" fmla="*/ 57636 h 4939827"/>
              <a:gd name="connsiteX159" fmla="*/ 6819400 w 12192000"/>
              <a:gd name="connsiteY159" fmla="*/ 30742 h 4939827"/>
              <a:gd name="connsiteX160" fmla="*/ 6986370 w 12192000"/>
              <a:gd name="connsiteY160" fmla="*/ 12659 h 4939827"/>
              <a:gd name="connsiteX161" fmla="*/ 6989536 w 12192000"/>
              <a:gd name="connsiteY161" fmla="*/ 14528 h 4939827"/>
              <a:gd name="connsiteX162" fmla="*/ 7015933 w 12192000"/>
              <a:gd name="connsiteY162" fmla="*/ 9653 h 4939827"/>
              <a:gd name="connsiteX163" fmla="*/ 7020592 w 12192000"/>
              <a:gd name="connsiteY163" fmla="*/ 1651 h 4939827"/>
              <a:gd name="connsiteX164" fmla="*/ 7025905 w 12192000"/>
              <a:gd name="connsiteY164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877301 w 12192000"/>
              <a:gd name="connsiteY15" fmla="*/ 186153 h 4939827"/>
              <a:gd name="connsiteX16" fmla="*/ 7952584 w 12192000"/>
              <a:gd name="connsiteY16" fmla="*/ 170181 h 4939827"/>
              <a:gd name="connsiteX17" fmla="*/ 8009534 w 12192000"/>
              <a:gd name="connsiteY17" fmla="*/ 176441 h 4939827"/>
              <a:gd name="connsiteX18" fmla="*/ 8058681 w 12192000"/>
              <a:gd name="connsiteY18" fmla="*/ 219431 h 4939827"/>
              <a:gd name="connsiteX19" fmla="*/ 8126175 w 12192000"/>
              <a:gd name="connsiteY19" fmla="*/ 240005 h 4939827"/>
              <a:gd name="connsiteX20" fmla="*/ 8166439 w 12192000"/>
              <a:gd name="connsiteY20" fmla="*/ 252699 h 4939827"/>
              <a:gd name="connsiteX21" fmla="*/ 8281371 w 12192000"/>
              <a:gd name="connsiteY21" fmla="*/ 256875 h 4939827"/>
              <a:gd name="connsiteX22" fmla="*/ 8381609 w 12192000"/>
              <a:gd name="connsiteY22" fmla="*/ 240618 h 4939827"/>
              <a:gd name="connsiteX23" fmla="*/ 8406759 w 12192000"/>
              <a:gd name="connsiteY23" fmla="*/ 232517 h 4939827"/>
              <a:gd name="connsiteX24" fmla="*/ 8426506 w 12192000"/>
              <a:gd name="connsiteY24" fmla="*/ 241842 h 4939827"/>
              <a:gd name="connsiteX25" fmla="*/ 8427949 w 12192000"/>
              <a:gd name="connsiteY25" fmla="*/ 240981 h 4939827"/>
              <a:gd name="connsiteX26" fmla="*/ 8441468 w 12192000"/>
              <a:gd name="connsiteY26" fmla="*/ 241157 h 4939827"/>
              <a:gd name="connsiteX27" fmla="*/ 8565757 w 12192000"/>
              <a:gd name="connsiteY27" fmla="*/ 255317 h 4939827"/>
              <a:gd name="connsiteX28" fmla="*/ 8573171 w 12192000"/>
              <a:gd name="connsiteY28" fmla="*/ 258426 h 4939827"/>
              <a:gd name="connsiteX29" fmla="*/ 8573548 w 12192000"/>
              <a:gd name="connsiteY29" fmla="*/ 258241 h 4939827"/>
              <a:gd name="connsiteX30" fmla="*/ 8581827 w 12192000"/>
              <a:gd name="connsiteY30" fmla="*/ 261028 h 4939827"/>
              <a:gd name="connsiteX31" fmla="*/ 8586687 w 12192000"/>
              <a:gd name="connsiteY31" fmla="*/ 264089 h 4939827"/>
              <a:gd name="connsiteX32" fmla="*/ 8601067 w 12192000"/>
              <a:gd name="connsiteY32" fmla="*/ 270114 h 4939827"/>
              <a:gd name="connsiteX33" fmla="*/ 8672650 w 12192000"/>
              <a:gd name="connsiteY33" fmla="*/ 254821 h 4939827"/>
              <a:gd name="connsiteX34" fmla="*/ 8785543 w 12192000"/>
              <a:gd name="connsiteY34" fmla="*/ 263406 h 4939827"/>
              <a:gd name="connsiteX35" fmla="*/ 8830588 w 12192000"/>
              <a:gd name="connsiteY35" fmla="*/ 265483 h 4939827"/>
              <a:gd name="connsiteX36" fmla="*/ 8905142 w 12192000"/>
              <a:gd name="connsiteY36" fmla="*/ 264958 h 4939827"/>
              <a:gd name="connsiteX37" fmla="*/ 8968582 w 12192000"/>
              <a:gd name="connsiteY37" fmla="*/ 262728 h 4939827"/>
              <a:gd name="connsiteX38" fmla="*/ 8972994 w 12192000"/>
              <a:gd name="connsiteY38" fmla="*/ 263284 h 4939827"/>
              <a:gd name="connsiteX39" fmla="*/ 9004605 w 12192000"/>
              <a:gd name="connsiteY39" fmla="*/ 258041 h 4939827"/>
              <a:gd name="connsiteX40" fmla="*/ 9016165 w 12192000"/>
              <a:gd name="connsiteY40" fmla="*/ 261258 h 4939827"/>
              <a:gd name="connsiteX41" fmla="*/ 9043297 w 12192000"/>
              <a:gd name="connsiteY41" fmla="*/ 281547 h 4939827"/>
              <a:gd name="connsiteX42" fmla="*/ 9048315 w 12192000"/>
              <a:gd name="connsiteY42" fmla="*/ 279264 h 4939827"/>
              <a:gd name="connsiteX43" fmla="*/ 9054706 w 12192000"/>
              <a:gd name="connsiteY43" fmla="*/ 278538 h 4939827"/>
              <a:gd name="connsiteX44" fmla="*/ 9070919 w 12192000"/>
              <a:gd name="connsiteY44" fmla="*/ 281810 h 4939827"/>
              <a:gd name="connsiteX45" fmla="*/ 9076813 w 12192000"/>
              <a:gd name="connsiteY45" fmla="*/ 283909 h 4939827"/>
              <a:gd name="connsiteX46" fmla="*/ 9085871 w 12192000"/>
              <a:gd name="connsiteY46" fmla="*/ 285133 h 4939827"/>
              <a:gd name="connsiteX47" fmla="*/ 9086159 w 12192000"/>
              <a:gd name="connsiteY47" fmla="*/ 284887 h 4939827"/>
              <a:gd name="connsiteX48" fmla="*/ 9134606 w 12192000"/>
              <a:gd name="connsiteY48" fmla="*/ 288168 h 4939827"/>
              <a:gd name="connsiteX49" fmla="*/ 9195590 w 12192000"/>
              <a:gd name="connsiteY49" fmla="*/ 279568 h 4939827"/>
              <a:gd name="connsiteX50" fmla="*/ 9219336 w 12192000"/>
              <a:gd name="connsiteY50" fmla="*/ 278133 h 4939827"/>
              <a:gd name="connsiteX51" fmla="*/ 9232362 w 12192000"/>
              <a:gd name="connsiteY51" fmla="*/ 275894 h 4939827"/>
              <a:gd name="connsiteX52" fmla="*/ 9233396 w 12192000"/>
              <a:gd name="connsiteY52" fmla="*/ 274803 h 4939827"/>
              <a:gd name="connsiteX53" fmla="*/ 9256213 w 12192000"/>
              <a:gd name="connsiteY53" fmla="*/ 281576 h 4939827"/>
              <a:gd name="connsiteX54" fmla="*/ 9371484 w 12192000"/>
              <a:gd name="connsiteY54" fmla="*/ 329634 h 4939827"/>
              <a:gd name="connsiteX55" fmla="*/ 9404829 w 12192000"/>
              <a:gd name="connsiteY55" fmla="*/ 339038 h 4939827"/>
              <a:gd name="connsiteX56" fmla="*/ 9427021 w 12192000"/>
              <a:gd name="connsiteY56" fmla="*/ 358784 h 4939827"/>
              <a:gd name="connsiteX57" fmla="*/ 9670844 w 12192000"/>
              <a:gd name="connsiteY57" fmla="*/ 405128 h 4939827"/>
              <a:gd name="connsiteX58" fmla="*/ 9816083 w 12192000"/>
              <a:gd name="connsiteY58" fmla="*/ 416573 h 4939827"/>
              <a:gd name="connsiteX59" fmla="*/ 9936741 w 12192000"/>
              <a:gd name="connsiteY59" fmla="*/ 437044 h 4939827"/>
              <a:gd name="connsiteX60" fmla="*/ 10050093 w 12192000"/>
              <a:gd name="connsiteY60" fmla="*/ 443783 h 4939827"/>
              <a:gd name="connsiteX61" fmla="*/ 10130090 w 12192000"/>
              <a:gd name="connsiteY61" fmla="*/ 459520 h 4939827"/>
              <a:gd name="connsiteX62" fmla="*/ 10173456 w 12192000"/>
              <a:gd name="connsiteY62" fmla="*/ 457749 h 4939827"/>
              <a:gd name="connsiteX63" fmla="*/ 10218232 w 12192000"/>
              <a:gd name="connsiteY63" fmla="*/ 459820 h 4939827"/>
              <a:gd name="connsiteX64" fmla="*/ 10354176 w 12192000"/>
              <a:gd name="connsiteY64" fmla="*/ 471377 h 4939827"/>
              <a:gd name="connsiteX65" fmla="*/ 10430681 w 12192000"/>
              <a:gd name="connsiteY65" fmla="*/ 481226 h 4939827"/>
              <a:gd name="connsiteX66" fmla="*/ 10478169 w 12192000"/>
              <a:gd name="connsiteY66" fmla="*/ 481774 h 4939827"/>
              <a:gd name="connsiteX67" fmla="*/ 10540907 w 12192000"/>
              <a:gd name="connsiteY67" fmla="*/ 485607 h 4939827"/>
              <a:gd name="connsiteX68" fmla="*/ 10614941 w 12192000"/>
              <a:gd name="connsiteY68" fmla="*/ 487592 h 4939827"/>
              <a:gd name="connsiteX69" fmla="*/ 10674098 w 12192000"/>
              <a:gd name="connsiteY69" fmla="*/ 521656 h 4939827"/>
              <a:gd name="connsiteX70" fmla="*/ 10874834 w 12192000"/>
              <a:gd name="connsiteY70" fmla="*/ 574867 h 4939827"/>
              <a:gd name="connsiteX71" fmla="*/ 10944981 w 12192000"/>
              <a:gd name="connsiteY71" fmla="*/ 615042 h 4939827"/>
              <a:gd name="connsiteX72" fmla="*/ 11006376 w 12192000"/>
              <a:gd name="connsiteY72" fmla="*/ 645957 h 4939827"/>
              <a:gd name="connsiteX73" fmla="*/ 11076308 w 12192000"/>
              <a:gd name="connsiteY73" fmla="*/ 675698 h 4939827"/>
              <a:gd name="connsiteX74" fmla="*/ 11148789 w 12192000"/>
              <a:gd name="connsiteY74" fmla="*/ 685041 h 4939827"/>
              <a:gd name="connsiteX75" fmla="*/ 11249129 w 12192000"/>
              <a:gd name="connsiteY75" fmla="*/ 684218 h 4939827"/>
              <a:gd name="connsiteX76" fmla="*/ 11299915 w 12192000"/>
              <a:gd name="connsiteY76" fmla="*/ 692177 h 4939827"/>
              <a:gd name="connsiteX77" fmla="*/ 11386973 w 12192000"/>
              <a:gd name="connsiteY77" fmla="*/ 708209 h 4939827"/>
              <a:gd name="connsiteX78" fmla="*/ 11500105 w 12192000"/>
              <a:gd name="connsiteY78" fmla="*/ 735014 h 4939827"/>
              <a:gd name="connsiteX79" fmla="*/ 11621735 w 12192000"/>
              <a:gd name="connsiteY79" fmla="*/ 789584 h 4939827"/>
              <a:gd name="connsiteX80" fmla="*/ 11691200 w 12192000"/>
              <a:gd name="connsiteY80" fmla="*/ 867902 h 4939827"/>
              <a:gd name="connsiteX81" fmla="*/ 11819427 w 12192000"/>
              <a:gd name="connsiteY81" fmla="*/ 911634 h 4939827"/>
              <a:gd name="connsiteX82" fmla="*/ 11969720 w 12192000"/>
              <a:gd name="connsiteY82" fmla="*/ 964737 h 4939827"/>
              <a:gd name="connsiteX83" fmla="*/ 12055766 w 12192000"/>
              <a:gd name="connsiteY83" fmla="*/ 991268 h 4939827"/>
              <a:gd name="connsiteX84" fmla="*/ 12171539 w 12192000"/>
              <a:gd name="connsiteY84" fmla="*/ 995427 h 4939827"/>
              <a:gd name="connsiteX85" fmla="*/ 12187831 w 12192000"/>
              <a:gd name="connsiteY85" fmla="*/ 996580 h 4939827"/>
              <a:gd name="connsiteX86" fmla="*/ 12192000 w 12192000"/>
              <a:gd name="connsiteY86" fmla="*/ 996726 h 4939827"/>
              <a:gd name="connsiteX87" fmla="*/ 12192000 w 12192000"/>
              <a:gd name="connsiteY87" fmla="*/ 4939827 h 4939827"/>
              <a:gd name="connsiteX88" fmla="*/ 0 w 12192000"/>
              <a:gd name="connsiteY88" fmla="*/ 4939827 h 4939827"/>
              <a:gd name="connsiteX89" fmla="*/ 0 w 12192000"/>
              <a:gd name="connsiteY89" fmla="*/ 512043 h 4939827"/>
              <a:gd name="connsiteX90" fmla="*/ 7381 w 12192000"/>
              <a:gd name="connsiteY90" fmla="*/ 512580 h 4939827"/>
              <a:gd name="connsiteX91" fmla="*/ 100029 w 12192000"/>
              <a:gd name="connsiteY91" fmla="*/ 504758 h 4939827"/>
              <a:gd name="connsiteX92" fmla="*/ 155244 w 12192000"/>
              <a:gd name="connsiteY92" fmla="*/ 525130 h 4939827"/>
              <a:gd name="connsiteX93" fmla="*/ 254366 w 12192000"/>
              <a:gd name="connsiteY93" fmla="*/ 534449 h 4939827"/>
              <a:gd name="connsiteX94" fmla="*/ 447292 w 12192000"/>
              <a:gd name="connsiteY94" fmla="*/ 542725 h 4939827"/>
              <a:gd name="connsiteX95" fmla="*/ 628105 w 12192000"/>
              <a:gd name="connsiteY95" fmla="*/ 547853 h 4939827"/>
              <a:gd name="connsiteX96" fmla="*/ 783146 w 12192000"/>
              <a:gd name="connsiteY96" fmla="*/ 591799 h 4939827"/>
              <a:gd name="connsiteX97" fmla="*/ 1043676 w 12192000"/>
              <a:gd name="connsiteY97" fmla="*/ 591887 h 4939827"/>
              <a:gd name="connsiteX98" fmla="*/ 1281816 w 12192000"/>
              <a:gd name="connsiteY98" fmla="*/ 520946 h 4939827"/>
              <a:gd name="connsiteX99" fmla="*/ 1486347 w 12192000"/>
              <a:gd name="connsiteY99" fmla="*/ 487310 h 4939827"/>
              <a:gd name="connsiteX100" fmla="*/ 1568079 w 12192000"/>
              <a:gd name="connsiteY100" fmla="*/ 462531 h 4939827"/>
              <a:gd name="connsiteX101" fmla="*/ 1622516 w 12192000"/>
              <a:gd name="connsiteY101" fmla="*/ 466058 h 4939827"/>
              <a:gd name="connsiteX102" fmla="*/ 1655457 w 12192000"/>
              <a:gd name="connsiteY102" fmla="*/ 465359 h 4939827"/>
              <a:gd name="connsiteX103" fmla="*/ 1717454 w 12192000"/>
              <a:gd name="connsiteY103" fmla="*/ 417203 h 4939827"/>
              <a:gd name="connsiteX104" fmla="*/ 1913794 w 12192000"/>
              <a:gd name="connsiteY104" fmla="*/ 365255 h 4939827"/>
              <a:gd name="connsiteX105" fmla="*/ 2129762 w 12192000"/>
              <a:gd name="connsiteY105" fmla="*/ 367832 h 4939827"/>
              <a:gd name="connsiteX106" fmla="*/ 2376970 w 12192000"/>
              <a:gd name="connsiteY106" fmla="*/ 350129 h 4939827"/>
              <a:gd name="connsiteX107" fmla="*/ 2480155 w 12192000"/>
              <a:gd name="connsiteY107" fmla="*/ 359227 h 4939827"/>
              <a:gd name="connsiteX108" fmla="*/ 2586782 w 12192000"/>
              <a:gd name="connsiteY108" fmla="*/ 339352 h 4939827"/>
              <a:gd name="connsiteX109" fmla="*/ 2679617 w 12192000"/>
              <a:gd name="connsiteY109" fmla="*/ 305383 h 4939827"/>
              <a:gd name="connsiteX110" fmla="*/ 2788947 w 12192000"/>
              <a:gd name="connsiteY110" fmla="*/ 250375 h 4939827"/>
              <a:gd name="connsiteX111" fmla="*/ 2965530 w 12192000"/>
              <a:gd name="connsiteY111" fmla="*/ 245958 h 4939827"/>
              <a:gd name="connsiteX112" fmla="*/ 3103677 w 12192000"/>
              <a:gd name="connsiteY112" fmla="*/ 209527 h 4939827"/>
              <a:gd name="connsiteX113" fmla="*/ 3126759 w 12192000"/>
              <a:gd name="connsiteY113" fmla="*/ 211226 h 4939827"/>
              <a:gd name="connsiteX114" fmla="*/ 3164020 w 12192000"/>
              <a:gd name="connsiteY114" fmla="*/ 212779 h 4939827"/>
              <a:gd name="connsiteX115" fmla="*/ 3285019 w 12192000"/>
              <a:gd name="connsiteY115" fmla="*/ 220535 h 4939827"/>
              <a:gd name="connsiteX116" fmla="*/ 3365154 w 12192000"/>
              <a:gd name="connsiteY116" fmla="*/ 226416 h 4939827"/>
              <a:gd name="connsiteX117" fmla="*/ 3367507 w 12192000"/>
              <a:gd name="connsiteY117" fmla="*/ 225416 h 4939827"/>
              <a:gd name="connsiteX118" fmla="*/ 3387567 w 12192000"/>
              <a:gd name="connsiteY118" fmla="*/ 227103 h 4939827"/>
              <a:gd name="connsiteX119" fmla="*/ 3498001 w 12192000"/>
              <a:gd name="connsiteY119" fmla="*/ 231941 h 4939827"/>
              <a:gd name="connsiteX120" fmla="*/ 3561557 w 12192000"/>
              <a:gd name="connsiteY120" fmla="*/ 228095 h 4939827"/>
              <a:gd name="connsiteX121" fmla="*/ 3611920 w 12192000"/>
              <a:gd name="connsiteY121" fmla="*/ 218094 h 4939827"/>
              <a:gd name="connsiteX122" fmla="*/ 3620528 w 12192000"/>
              <a:gd name="connsiteY122" fmla="*/ 218788 h 4939827"/>
              <a:gd name="connsiteX123" fmla="*/ 3620766 w 12192000"/>
              <a:gd name="connsiteY123" fmla="*/ 218511 h 4939827"/>
              <a:gd name="connsiteX124" fmla="*/ 3629977 w 12192000"/>
              <a:gd name="connsiteY124" fmla="*/ 218664 h 4939827"/>
              <a:gd name="connsiteX125" fmla="*/ 3636217 w 12192000"/>
              <a:gd name="connsiteY125" fmla="*/ 220048 h 4939827"/>
              <a:gd name="connsiteX126" fmla="*/ 3709484 w 12192000"/>
              <a:gd name="connsiteY126" fmla="*/ 186927 h 4939827"/>
              <a:gd name="connsiteX127" fmla="*/ 3761342 w 12192000"/>
              <a:gd name="connsiteY127" fmla="*/ 177474 h 4939827"/>
              <a:gd name="connsiteX128" fmla="*/ 3799748 w 12192000"/>
              <a:gd name="connsiteY128" fmla="*/ 167154 h 4939827"/>
              <a:gd name="connsiteX129" fmla="*/ 3922756 w 12192000"/>
              <a:gd name="connsiteY129" fmla="*/ 194044 h 4939827"/>
              <a:gd name="connsiteX130" fmla="*/ 4028476 w 12192000"/>
              <a:gd name="connsiteY130" fmla="*/ 223679 h 4939827"/>
              <a:gd name="connsiteX131" fmla="*/ 4191582 w 12192000"/>
              <a:gd name="connsiteY131" fmla="*/ 238952 h 4939827"/>
              <a:gd name="connsiteX132" fmla="*/ 4251024 w 12192000"/>
              <a:gd name="connsiteY132" fmla="*/ 240874 h 4939827"/>
              <a:gd name="connsiteX133" fmla="*/ 4355275 w 12192000"/>
              <a:gd name="connsiteY133" fmla="*/ 260205 h 4939827"/>
              <a:gd name="connsiteX134" fmla="*/ 4423807 w 12192000"/>
              <a:gd name="connsiteY134" fmla="*/ 270366 h 4939827"/>
              <a:gd name="connsiteX135" fmla="*/ 4558432 w 12192000"/>
              <a:gd name="connsiteY135" fmla="*/ 269194 h 4939827"/>
              <a:gd name="connsiteX136" fmla="*/ 4635061 w 12192000"/>
              <a:gd name="connsiteY136" fmla="*/ 280682 h 4939827"/>
              <a:gd name="connsiteX137" fmla="*/ 4807427 w 12192000"/>
              <a:gd name="connsiteY137" fmla="*/ 276835 h 4939827"/>
              <a:gd name="connsiteX138" fmla="*/ 5028933 w 12192000"/>
              <a:gd name="connsiteY138" fmla="*/ 183887 h 4939827"/>
              <a:gd name="connsiteX139" fmla="*/ 5093642 w 12192000"/>
              <a:gd name="connsiteY139" fmla="*/ 177214 h 4939827"/>
              <a:gd name="connsiteX140" fmla="*/ 5102642 w 12192000"/>
              <a:gd name="connsiteY140" fmla="*/ 186816 h 4939827"/>
              <a:gd name="connsiteX141" fmla="*/ 5193590 w 12192000"/>
              <a:gd name="connsiteY141" fmla="*/ 156458 h 4939827"/>
              <a:gd name="connsiteX142" fmla="*/ 5323922 w 12192000"/>
              <a:gd name="connsiteY142" fmla="*/ 146332 h 4939827"/>
              <a:gd name="connsiteX143" fmla="*/ 5421860 w 12192000"/>
              <a:gd name="connsiteY143" fmla="*/ 167298 h 4939827"/>
              <a:gd name="connsiteX144" fmla="*/ 5476948 w 12192000"/>
              <a:gd name="connsiteY144" fmla="*/ 173249 h 4939827"/>
              <a:gd name="connsiteX145" fmla="*/ 5516842 w 12192000"/>
              <a:gd name="connsiteY145" fmla="*/ 184018 h 4939827"/>
              <a:gd name="connsiteX146" fmla="*/ 5619415 w 12192000"/>
              <a:gd name="connsiteY146" fmla="*/ 176781 h 4939827"/>
              <a:gd name="connsiteX147" fmla="*/ 5789867 w 12192000"/>
              <a:gd name="connsiteY147" fmla="*/ 150304 h 4939827"/>
              <a:gd name="connsiteX148" fmla="*/ 5825953 w 12192000"/>
              <a:gd name="connsiteY148" fmla="*/ 147907 h 4939827"/>
              <a:gd name="connsiteX149" fmla="*/ 5856168 w 12192000"/>
              <a:gd name="connsiteY149" fmla="*/ 158719 h 4939827"/>
              <a:gd name="connsiteX150" fmla="*/ 5862476 w 12192000"/>
              <a:gd name="connsiteY150" fmla="*/ 172447 h 4939827"/>
              <a:gd name="connsiteX151" fmla="*/ 5882195 w 12192000"/>
              <a:gd name="connsiteY151" fmla="*/ 173195 h 4939827"/>
              <a:gd name="connsiteX152" fmla="*/ 5887271 w 12192000"/>
              <a:gd name="connsiteY152" fmla="*/ 176084 h 4939827"/>
              <a:gd name="connsiteX153" fmla="*/ 5921577 w 12192000"/>
              <a:gd name="connsiteY153" fmla="*/ 169858 h 4939827"/>
              <a:gd name="connsiteX154" fmla="*/ 5983240 w 12192000"/>
              <a:gd name="connsiteY154" fmla="*/ 152755 h 4939827"/>
              <a:gd name="connsiteX155" fmla="*/ 6152287 w 12192000"/>
              <a:gd name="connsiteY155" fmla="*/ 116736 h 4939827"/>
              <a:gd name="connsiteX156" fmla="*/ 6415830 w 12192000"/>
              <a:gd name="connsiteY156" fmla="*/ 136006 h 4939827"/>
              <a:gd name="connsiteX157" fmla="*/ 6756965 w 12192000"/>
              <a:gd name="connsiteY157" fmla="*/ 57636 h 4939827"/>
              <a:gd name="connsiteX158" fmla="*/ 6819400 w 12192000"/>
              <a:gd name="connsiteY158" fmla="*/ 30742 h 4939827"/>
              <a:gd name="connsiteX159" fmla="*/ 6986370 w 12192000"/>
              <a:gd name="connsiteY159" fmla="*/ 12659 h 4939827"/>
              <a:gd name="connsiteX160" fmla="*/ 6989536 w 12192000"/>
              <a:gd name="connsiteY160" fmla="*/ 14528 h 4939827"/>
              <a:gd name="connsiteX161" fmla="*/ 7015933 w 12192000"/>
              <a:gd name="connsiteY161" fmla="*/ 9653 h 4939827"/>
              <a:gd name="connsiteX162" fmla="*/ 7020592 w 12192000"/>
              <a:gd name="connsiteY162" fmla="*/ 1651 h 4939827"/>
              <a:gd name="connsiteX163" fmla="*/ 7025905 w 12192000"/>
              <a:gd name="connsiteY163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152287 w 12192000"/>
              <a:gd name="connsiteY154" fmla="*/ 116736 h 4939827"/>
              <a:gd name="connsiteX155" fmla="*/ 6415830 w 12192000"/>
              <a:gd name="connsiteY155" fmla="*/ 136006 h 4939827"/>
              <a:gd name="connsiteX156" fmla="*/ 6756965 w 12192000"/>
              <a:gd name="connsiteY156" fmla="*/ 57636 h 4939827"/>
              <a:gd name="connsiteX157" fmla="*/ 6819400 w 12192000"/>
              <a:gd name="connsiteY157" fmla="*/ 30742 h 4939827"/>
              <a:gd name="connsiteX158" fmla="*/ 6986370 w 12192000"/>
              <a:gd name="connsiteY158" fmla="*/ 12659 h 4939827"/>
              <a:gd name="connsiteX159" fmla="*/ 6989536 w 12192000"/>
              <a:gd name="connsiteY159" fmla="*/ 14528 h 4939827"/>
              <a:gd name="connsiteX160" fmla="*/ 7015933 w 12192000"/>
              <a:gd name="connsiteY160" fmla="*/ 9653 h 4939827"/>
              <a:gd name="connsiteX161" fmla="*/ 7020592 w 12192000"/>
              <a:gd name="connsiteY161" fmla="*/ 1651 h 4939827"/>
              <a:gd name="connsiteX162" fmla="*/ 7025905 w 12192000"/>
              <a:gd name="connsiteY162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5983240 w 12192000"/>
              <a:gd name="connsiteY153" fmla="*/ 152755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5921577 w 12192000"/>
              <a:gd name="connsiteY152" fmla="*/ 169858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887271 w 12192000"/>
              <a:gd name="connsiteY151" fmla="*/ 176084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01067 w 12192000"/>
              <a:gd name="connsiteY31" fmla="*/ 270114 h 4939827"/>
              <a:gd name="connsiteX32" fmla="*/ 8672650 w 12192000"/>
              <a:gd name="connsiteY32" fmla="*/ 254821 h 4939827"/>
              <a:gd name="connsiteX33" fmla="*/ 8785543 w 12192000"/>
              <a:gd name="connsiteY33" fmla="*/ 263406 h 4939827"/>
              <a:gd name="connsiteX34" fmla="*/ 8830588 w 12192000"/>
              <a:gd name="connsiteY34" fmla="*/ 265483 h 4939827"/>
              <a:gd name="connsiteX35" fmla="*/ 8905142 w 12192000"/>
              <a:gd name="connsiteY35" fmla="*/ 264958 h 4939827"/>
              <a:gd name="connsiteX36" fmla="*/ 8968582 w 12192000"/>
              <a:gd name="connsiteY36" fmla="*/ 262728 h 4939827"/>
              <a:gd name="connsiteX37" fmla="*/ 8972994 w 12192000"/>
              <a:gd name="connsiteY37" fmla="*/ 263284 h 4939827"/>
              <a:gd name="connsiteX38" fmla="*/ 9004605 w 12192000"/>
              <a:gd name="connsiteY38" fmla="*/ 258041 h 4939827"/>
              <a:gd name="connsiteX39" fmla="*/ 9016165 w 12192000"/>
              <a:gd name="connsiteY39" fmla="*/ 261258 h 4939827"/>
              <a:gd name="connsiteX40" fmla="*/ 9043297 w 12192000"/>
              <a:gd name="connsiteY40" fmla="*/ 281547 h 4939827"/>
              <a:gd name="connsiteX41" fmla="*/ 9048315 w 12192000"/>
              <a:gd name="connsiteY41" fmla="*/ 279264 h 4939827"/>
              <a:gd name="connsiteX42" fmla="*/ 9054706 w 12192000"/>
              <a:gd name="connsiteY42" fmla="*/ 278538 h 4939827"/>
              <a:gd name="connsiteX43" fmla="*/ 9070919 w 12192000"/>
              <a:gd name="connsiteY43" fmla="*/ 281810 h 4939827"/>
              <a:gd name="connsiteX44" fmla="*/ 9076813 w 12192000"/>
              <a:gd name="connsiteY44" fmla="*/ 283909 h 4939827"/>
              <a:gd name="connsiteX45" fmla="*/ 9085871 w 12192000"/>
              <a:gd name="connsiteY45" fmla="*/ 285133 h 4939827"/>
              <a:gd name="connsiteX46" fmla="*/ 9086159 w 12192000"/>
              <a:gd name="connsiteY46" fmla="*/ 284887 h 4939827"/>
              <a:gd name="connsiteX47" fmla="*/ 9134606 w 12192000"/>
              <a:gd name="connsiteY47" fmla="*/ 288168 h 4939827"/>
              <a:gd name="connsiteX48" fmla="*/ 9195590 w 12192000"/>
              <a:gd name="connsiteY48" fmla="*/ 279568 h 4939827"/>
              <a:gd name="connsiteX49" fmla="*/ 9219336 w 12192000"/>
              <a:gd name="connsiteY49" fmla="*/ 278133 h 4939827"/>
              <a:gd name="connsiteX50" fmla="*/ 9232362 w 12192000"/>
              <a:gd name="connsiteY50" fmla="*/ 275894 h 4939827"/>
              <a:gd name="connsiteX51" fmla="*/ 9233396 w 12192000"/>
              <a:gd name="connsiteY51" fmla="*/ 274803 h 4939827"/>
              <a:gd name="connsiteX52" fmla="*/ 9256213 w 12192000"/>
              <a:gd name="connsiteY52" fmla="*/ 281576 h 4939827"/>
              <a:gd name="connsiteX53" fmla="*/ 9371484 w 12192000"/>
              <a:gd name="connsiteY53" fmla="*/ 329634 h 4939827"/>
              <a:gd name="connsiteX54" fmla="*/ 9404829 w 12192000"/>
              <a:gd name="connsiteY54" fmla="*/ 339038 h 4939827"/>
              <a:gd name="connsiteX55" fmla="*/ 9427021 w 12192000"/>
              <a:gd name="connsiteY55" fmla="*/ 358784 h 4939827"/>
              <a:gd name="connsiteX56" fmla="*/ 9670844 w 12192000"/>
              <a:gd name="connsiteY56" fmla="*/ 405128 h 4939827"/>
              <a:gd name="connsiteX57" fmla="*/ 9816083 w 12192000"/>
              <a:gd name="connsiteY57" fmla="*/ 416573 h 4939827"/>
              <a:gd name="connsiteX58" fmla="*/ 9936741 w 12192000"/>
              <a:gd name="connsiteY58" fmla="*/ 437044 h 4939827"/>
              <a:gd name="connsiteX59" fmla="*/ 10050093 w 12192000"/>
              <a:gd name="connsiteY59" fmla="*/ 443783 h 4939827"/>
              <a:gd name="connsiteX60" fmla="*/ 10130090 w 12192000"/>
              <a:gd name="connsiteY60" fmla="*/ 459520 h 4939827"/>
              <a:gd name="connsiteX61" fmla="*/ 10173456 w 12192000"/>
              <a:gd name="connsiteY61" fmla="*/ 457749 h 4939827"/>
              <a:gd name="connsiteX62" fmla="*/ 10218232 w 12192000"/>
              <a:gd name="connsiteY62" fmla="*/ 459820 h 4939827"/>
              <a:gd name="connsiteX63" fmla="*/ 10354176 w 12192000"/>
              <a:gd name="connsiteY63" fmla="*/ 471377 h 4939827"/>
              <a:gd name="connsiteX64" fmla="*/ 10430681 w 12192000"/>
              <a:gd name="connsiteY64" fmla="*/ 481226 h 4939827"/>
              <a:gd name="connsiteX65" fmla="*/ 10478169 w 12192000"/>
              <a:gd name="connsiteY65" fmla="*/ 481774 h 4939827"/>
              <a:gd name="connsiteX66" fmla="*/ 10540907 w 12192000"/>
              <a:gd name="connsiteY66" fmla="*/ 485607 h 4939827"/>
              <a:gd name="connsiteX67" fmla="*/ 10614941 w 12192000"/>
              <a:gd name="connsiteY67" fmla="*/ 487592 h 4939827"/>
              <a:gd name="connsiteX68" fmla="*/ 10674098 w 12192000"/>
              <a:gd name="connsiteY68" fmla="*/ 521656 h 4939827"/>
              <a:gd name="connsiteX69" fmla="*/ 10874834 w 12192000"/>
              <a:gd name="connsiteY69" fmla="*/ 574867 h 4939827"/>
              <a:gd name="connsiteX70" fmla="*/ 10944981 w 12192000"/>
              <a:gd name="connsiteY70" fmla="*/ 615042 h 4939827"/>
              <a:gd name="connsiteX71" fmla="*/ 11006376 w 12192000"/>
              <a:gd name="connsiteY71" fmla="*/ 645957 h 4939827"/>
              <a:gd name="connsiteX72" fmla="*/ 11076308 w 12192000"/>
              <a:gd name="connsiteY72" fmla="*/ 675698 h 4939827"/>
              <a:gd name="connsiteX73" fmla="*/ 11148789 w 12192000"/>
              <a:gd name="connsiteY73" fmla="*/ 685041 h 4939827"/>
              <a:gd name="connsiteX74" fmla="*/ 11249129 w 12192000"/>
              <a:gd name="connsiteY74" fmla="*/ 684218 h 4939827"/>
              <a:gd name="connsiteX75" fmla="*/ 11299915 w 12192000"/>
              <a:gd name="connsiteY75" fmla="*/ 692177 h 4939827"/>
              <a:gd name="connsiteX76" fmla="*/ 11386973 w 12192000"/>
              <a:gd name="connsiteY76" fmla="*/ 708209 h 4939827"/>
              <a:gd name="connsiteX77" fmla="*/ 11500105 w 12192000"/>
              <a:gd name="connsiteY77" fmla="*/ 735014 h 4939827"/>
              <a:gd name="connsiteX78" fmla="*/ 11621735 w 12192000"/>
              <a:gd name="connsiteY78" fmla="*/ 789584 h 4939827"/>
              <a:gd name="connsiteX79" fmla="*/ 11691200 w 12192000"/>
              <a:gd name="connsiteY79" fmla="*/ 867902 h 4939827"/>
              <a:gd name="connsiteX80" fmla="*/ 11819427 w 12192000"/>
              <a:gd name="connsiteY80" fmla="*/ 911634 h 4939827"/>
              <a:gd name="connsiteX81" fmla="*/ 11969720 w 12192000"/>
              <a:gd name="connsiteY81" fmla="*/ 964737 h 4939827"/>
              <a:gd name="connsiteX82" fmla="*/ 12055766 w 12192000"/>
              <a:gd name="connsiteY82" fmla="*/ 991268 h 4939827"/>
              <a:gd name="connsiteX83" fmla="*/ 12171539 w 12192000"/>
              <a:gd name="connsiteY83" fmla="*/ 995427 h 4939827"/>
              <a:gd name="connsiteX84" fmla="*/ 12187831 w 12192000"/>
              <a:gd name="connsiteY84" fmla="*/ 996580 h 4939827"/>
              <a:gd name="connsiteX85" fmla="*/ 12192000 w 12192000"/>
              <a:gd name="connsiteY85" fmla="*/ 996726 h 4939827"/>
              <a:gd name="connsiteX86" fmla="*/ 12192000 w 12192000"/>
              <a:gd name="connsiteY86" fmla="*/ 4939827 h 4939827"/>
              <a:gd name="connsiteX87" fmla="*/ 0 w 12192000"/>
              <a:gd name="connsiteY87" fmla="*/ 4939827 h 4939827"/>
              <a:gd name="connsiteX88" fmla="*/ 0 w 12192000"/>
              <a:gd name="connsiteY88" fmla="*/ 512043 h 4939827"/>
              <a:gd name="connsiteX89" fmla="*/ 7381 w 12192000"/>
              <a:gd name="connsiteY89" fmla="*/ 512580 h 4939827"/>
              <a:gd name="connsiteX90" fmla="*/ 100029 w 12192000"/>
              <a:gd name="connsiteY90" fmla="*/ 504758 h 4939827"/>
              <a:gd name="connsiteX91" fmla="*/ 155244 w 12192000"/>
              <a:gd name="connsiteY91" fmla="*/ 525130 h 4939827"/>
              <a:gd name="connsiteX92" fmla="*/ 254366 w 12192000"/>
              <a:gd name="connsiteY92" fmla="*/ 534449 h 4939827"/>
              <a:gd name="connsiteX93" fmla="*/ 447292 w 12192000"/>
              <a:gd name="connsiteY93" fmla="*/ 542725 h 4939827"/>
              <a:gd name="connsiteX94" fmla="*/ 628105 w 12192000"/>
              <a:gd name="connsiteY94" fmla="*/ 547853 h 4939827"/>
              <a:gd name="connsiteX95" fmla="*/ 783146 w 12192000"/>
              <a:gd name="connsiteY95" fmla="*/ 591799 h 4939827"/>
              <a:gd name="connsiteX96" fmla="*/ 1043676 w 12192000"/>
              <a:gd name="connsiteY96" fmla="*/ 591887 h 4939827"/>
              <a:gd name="connsiteX97" fmla="*/ 1281816 w 12192000"/>
              <a:gd name="connsiteY97" fmla="*/ 520946 h 4939827"/>
              <a:gd name="connsiteX98" fmla="*/ 1486347 w 12192000"/>
              <a:gd name="connsiteY98" fmla="*/ 487310 h 4939827"/>
              <a:gd name="connsiteX99" fmla="*/ 1568079 w 12192000"/>
              <a:gd name="connsiteY99" fmla="*/ 462531 h 4939827"/>
              <a:gd name="connsiteX100" fmla="*/ 1622516 w 12192000"/>
              <a:gd name="connsiteY100" fmla="*/ 466058 h 4939827"/>
              <a:gd name="connsiteX101" fmla="*/ 1655457 w 12192000"/>
              <a:gd name="connsiteY101" fmla="*/ 465359 h 4939827"/>
              <a:gd name="connsiteX102" fmla="*/ 1717454 w 12192000"/>
              <a:gd name="connsiteY102" fmla="*/ 417203 h 4939827"/>
              <a:gd name="connsiteX103" fmla="*/ 1913794 w 12192000"/>
              <a:gd name="connsiteY103" fmla="*/ 365255 h 4939827"/>
              <a:gd name="connsiteX104" fmla="*/ 2129762 w 12192000"/>
              <a:gd name="connsiteY104" fmla="*/ 367832 h 4939827"/>
              <a:gd name="connsiteX105" fmla="*/ 2376970 w 12192000"/>
              <a:gd name="connsiteY105" fmla="*/ 350129 h 4939827"/>
              <a:gd name="connsiteX106" fmla="*/ 2480155 w 12192000"/>
              <a:gd name="connsiteY106" fmla="*/ 359227 h 4939827"/>
              <a:gd name="connsiteX107" fmla="*/ 2586782 w 12192000"/>
              <a:gd name="connsiteY107" fmla="*/ 339352 h 4939827"/>
              <a:gd name="connsiteX108" fmla="*/ 2679617 w 12192000"/>
              <a:gd name="connsiteY108" fmla="*/ 305383 h 4939827"/>
              <a:gd name="connsiteX109" fmla="*/ 2788947 w 12192000"/>
              <a:gd name="connsiteY109" fmla="*/ 250375 h 4939827"/>
              <a:gd name="connsiteX110" fmla="*/ 2965530 w 12192000"/>
              <a:gd name="connsiteY110" fmla="*/ 245958 h 4939827"/>
              <a:gd name="connsiteX111" fmla="*/ 3103677 w 12192000"/>
              <a:gd name="connsiteY111" fmla="*/ 209527 h 4939827"/>
              <a:gd name="connsiteX112" fmla="*/ 3126759 w 12192000"/>
              <a:gd name="connsiteY112" fmla="*/ 211226 h 4939827"/>
              <a:gd name="connsiteX113" fmla="*/ 3164020 w 12192000"/>
              <a:gd name="connsiteY113" fmla="*/ 212779 h 4939827"/>
              <a:gd name="connsiteX114" fmla="*/ 3285019 w 12192000"/>
              <a:gd name="connsiteY114" fmla="*/ 220535 h 4939827"/>
              <a:gd name="connsiteX115" fmla="*/ 3365154 w 12192000"/>
              <a:gd name="connsiteY115" fmla="*/ 226416 h 4939827"/>
              <a:gd name="connsiteX116" fmla="*/ 3367507 w 12192000"/>
              <a:gd name="connsiteY116" fmla="*/ 225416 h 4939827"/>
              <a:gd name="connsiteX117" fmla="*/ 3387567 w 12192000"/>
              <a:gd name="connsiteY117" fmla="*/ 227103 h 4939827"/>
              <a:gd name="connsiteX118" fmla="*/ 3498001 w 12192000"/>
              <a:gd name="connsiteY118" fmla="*/ 231941 h 4939827"/>
              <a:gd name="connsiteX119" fmla="*/ 3561557 w 12192000"/>
              <a:gd name="connsiteY119" fmla="*/ 228095 h 4939827"/>
              <a:gd name="connsiteX120" fmla="*/ 3611920 w 12192000"/>
              <a:gd name="connsiteY120" fmla="*/ 218094 h 4939827"/>
              <a:gd name="connsiteX121" fmla="*/ 3620528 w 12192000"/>
              <a:gd name="connsiteY121" fmla="*/ 218788 h 4939827"/>
              <a:gd name="connsiteX122" fmla="*/ 3620766 w 12192000"/>
              <a:gd name="connsiteY122" fmla="*/ 218511 h 4939827"/>
              <a:gd name="connsiteX123" fmla="*/ 3629977 w 12192000"/>
              <a:gd name="connsiteY123" fmla="*/ 218664 h 4939827"/>
              <a:gd name="connsiteX124" fmla="*/ 3636217 w 12192000"/>
              <a:gd name="connsiteY124" fmla="*/ 220048 h 4939827"/>
              <a:gd name="connsiteX125" fmla="*/ 3709484 w 12192000"/>
              <a:gd name="connsiteY125" fmla="*/ 186927 h 4939827"/>
              <a:gd name="connsiteX126" fmla="*/ 3761342 w 12192000"/>
              <a:gd name="connsiteY126" fmla="*/ 177474 h 4939827"/>
              <a:gd name="connsiteX127" fmla="*/ 3799748 w 12192000"/>
              <a:gd name="connsiteY127" fmla="*/ 167154 h 4939827"/>
              <a:gd name="connsiteX128" fmla="*/ 3922756 w 12192000"/>
              <a:gd name="connsiteY128" fmla="*/ 194044 h 4939827"/>
              <a:gd name="connsiteX129" fmla="*/ 4028476 w 12192000"/>
              <a:gd name="connsiteY129" fmla="*/ 223679 h 4939827"/>
              <a:gd name="connsiteX130" fmla="*/ 4191582 w 12192000"/>
              <a:gd name="connsiteY130" fmla="*/ 238952 h 4939827"/>
              <a:gd name="connsiteX131" fmla="*/ 4251024 w 12192000"/>
              <a:gd name="connsiteY131" fmla="*/ 240874 h 4939827"/>
              <a:gd name="connsiteX132" fmla="*/ 4355275 w 12192000"/>
              <a:gd name="connsiteY132" fmla="*/ 260205 h 4939827"/>
              <a:gd name="connsiteX133" fmla="*/ 4423807 w 12192000"/>
              <a:gd name="connsiteY133" fmla="*/ 270366 h 4939827"/>
              <a:gd name="connsiteX134" fmla="*/ 4558432 w 12192000"/>
              <a:gd name="connsiteY134" fmla="*/ 269194 h 4939827"/>
              <a:gd name="connsiteX135" fmla="*/ 4635061 w 12192000"/>
              <a:gd name="connsiteY135" fmla="*/ 280682 h 4939827"/>
              <a:gd name="connsiteX136" fmla="*/ 4807427 w 12192000"/>
              <a:gd name="connsiteY136" fmla="*/ 276835 h 4939827"/>
              <a:gd name="connsiteX137" fmla="*/ 5028933 w 12192000"/>
              <a:gd name="connsiteY137" fmla="*/ 183887 h 4939827"/>
              <a:gd name="connsiteX138" fmla="*/ 5093642 w 12192000"/>
              <a:gd name="connsiteY138" fmla="*/ 177214 h 4939827"/>
              <a:gd name="connsiteX139" fmla="*/ 5102642 w 12192000"/>
              <a:gd name="connsiteY139" fmla="*/ 186816 h 4939827"/>
              <a:gd name="connsiteX140" fmla="*/ 5193590 w 12192000"/>
              <a:gd name="connsiteY140" fmla="*/ 156458 h 4939827"/>
              <a:gd name="connsiteX141" fmla="*/ 5323922 w 12192000"/>
              <a:gd name="connsiteY141" fmla="*/ 146332 h 4939827"/>
              <a:gd name="connsiteX142" fmla="*/ 5421860 w 12192000"/>
              <a:gd name="connsiteY142" fmla="*/ 167298 h 4939827"/>
              <a:gd name="connsiteX143" fmla="*/ 5476948 w 12192000"/>
              <a:gd name="connsiteY143" fmla="*/ 173249 h 4939827"/>
              <a:gd name="connsiteX144" fmla="*/ 5516842 w 12192000"/>
              <a:gd name="connsiteY144" fmla="*/ 184018 h 4939827"/>
              <a:gd name="connsiteX145" fmla="*/ 5619415 w 12192000"/>
              <a:gd name="connsiteY145" fmla="*/ 176781 h 4939827"/>
              <a:gd name="connsiteX146" fmla="*/ 5789867 w 12192000"/>
              <a:gd name="connsiteY146" fmla="*/ 150304 h 4939827"/>
              <a:gd name="connsiteX147" fmla="*/ 5825953 w 12192000"/>
              <a:gd name="connsiteY147" fmla="*/ 147907 h 4939827"/>
              <a:gd name="connsiteX148" fmla="*/ 5856168 w 12192000"/>
              <a:gd name="connsiteY148" fmla="*/ 158719 h 4939827"/>
              <a:gd name="connsiteX149" fmla="*/ 5862476 w 12192000"/>
              <a:gd name="connsiteY149" fmla="*/ 172447 h 4939827"/>
              <a:gd name="connsiteX150" fmla="*/ 5882195 w 12192000"/>
              <a:gd name="connsiteY150" fmla="*/ 173195 h 4939827"/>
              <a:gd name="connsiteX151" fmla="*/ 5952585 w 12192000"/>
              <a:gd name="connsiteY151" fmla="*/ 161012 h 4939827"/>
              <a:gd name="connsiteX152" fmla="*/ 6001964 w 12192000"/>
              <a:gd name="connsiteY152" fmla="*/ 154786 h 4939827"/>
              <a:gd name="connsiteX153" fmla="*/ 6184207 w 12192000"/>
              <a:gd name="connsiteY153" fmla="*/ 132658 h 4939827"/>
              <a:gd name="connsiteX154" fmla="*/ 6415830 w 12192000"/>
              <a:gd name="connsiteY154" fmla="*/ 136006 h 4939827"/>
              <a:gd name="connsiteX155" fmla="*/ 6756965 w 12192000"/>
              <a:gd name="connsiteY155" fmla="*/ 57636 h 4939827"/>
              <a:gd name="connsiteX156" fmla="*/ 6819400 w 12192000"/>
              <a:gd name="connsiteY156" fmla="*/ 30742 h 4939827"/>
              <a:gd name="connsiteX157" fmla="*/ 6986370 w 12192000"/>
              <a:gd name="connsiteY157" fmla="*/ 12659 h 4939827"/>
              <a:gd name="connsiteX158" fmla="*/ 6989536 w 12192000"/>
              <a:gd name="connsiteY158" fmla="*/ 14528 h 4939827"/>
              <a:gd name="connsiteX159" fmla="*/ 7015933 w 12192000"/>
              <a:gd name="connsiteY159" fmla="*/ 9653 h 4939827"/>
              <a:gd name="connsiteX160" fmla="*/ 7020592 w 12192000"/>
              <a:gd name="connsiteY160" fmla="*/ 1651 h 4939827"/>
              <a:gd name="connsiteX161" fmla="*/ 7025905 w 12192000"/>
              <a:gd name="connsiteY161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256213 w 12192000"/>
              <a:gd name="connsiteY51" fmla="*/ 281576 h 4939827"/>
              <a:gd name="connsiteX52" fmla="*/ 9371484 w 12192000"/>
              <a:gd name="connsiteY52" fmla="*/ 329634 h 4939827"/>
              <a:gd name="connsiteX53" fmla="*/ 9404829 w 12192000"/>
              <a:gd name="connsiteY53" fmla="*/ 339038 h 4939827"/>
              <a:gd name="connsiteX54" fmla="*/ 9427021 w 12192000"/>
              <a:gd name="connsiteY54" fmla="*/ 358784 h 4939827"/>
              <a:gd name="connsiteX55" fmla="*/ 9670844 w 12192000"/>
              <a:gd name="connsiteY55" fmla="*/ 405128 h 4939827"/>
              <a:gd name="connsiteX56" fmla="*/ 9816083 w 12192000"/>
              <a:gd name="connsiteY56" fmla="*/ 416573 h 4939827"/>
              <a:gd name="connsiteX57" fmla="*/ 9936741 w 12192000"/>
              <a:gd name="connsiteY57" fmla="*/ 437044 h 4939827"/>
              <a:gd name="connsiteX58" fmla="*/ 10050093 w 12192000"/>
              <a:gd name="connsiteY58" fmla="*/ 443783 h 4939827"/>
              <a:gd name="connsiteX59" fmla="*/ 10130090 w 12192000"/>
              <a:gd name="connsiteY59" fmla="*/ 459520 h 4939827"/>
              <a:gd name="connsiteX60" fmla="*/ 10173456 w 12192000"/>
              <a:gd name="connsiteY60" fmla="*/ 457749 h 4939827"/>
              <a:gd name="connsiteX61" fmla="*/ 10218232 w 12192000"/>
              <a:gd name="connsiteY61" fmla="*/ 459820 h 4939827"/>
              <a:gd name="connsiteX62" fmla="*/ 10354176 w 12192000"/>
              <a:gd name="connsiteY62" fmla="*/ 471377 h 4939827"/>
              <a:gd name="connsiteX63" fmla="*/ 10430681 w 12192000"/>
              <a:gd name="connsiteY63" fmla="*/ 481226 h 4939827"/>
              <a:gd name="connsiteX64" fmla="*/ 10478169 w 12192000"/>
              <a:gd name="connsiteY64" fmla="*/ 481774 h 4939827"/>
              <a:gd name="connsiteX65" fmla="*/ 10540907 w 12192000"/>
              <a:gd name="connsiteY65" fmla="*/ 485607 h 4939827"/>
              <a:gd name="connsiteX66" fmla="*/ 10614941 w 12192000"/>
              <a:gd name="connsiteY66" fmla="*/ 487592 h 4939827"/>
              <a:gd name="connsiteX67" fmla="*/ 10674098 w 12192000"/>
              <a:gd name="connsiteY67" fmla="*/ 521656 h 4939827"/>
              <a:gd name="connsiteX68" fmla="*/ 10874834 w 12192000"/>
              <a:gd name="connsiteY68" fmla="*/ 574867 h 4939827"/>
              <a:gd name="connsiteX69" fmla="*/ 10944981 w 12192000"/>
              <a:gd name="connsiteY69" fmla="*/ 615042 h 4939827"/>
              <a:gd name="connsiteX70" fmla="*/ 11006376 w 12192000"/>
              <a:gd name="connsiteY70" fmla="*/ 645957 h 4939827"/>
              <a:gd name="connsiteX71" fmla="*/ 11076308 w 12192000"/>
              <a:gd name="connsiteY71" fmla="*/ 675698 h 4939827"/>
              <a:gd name="connsiteX72" fmla="*/ 11148789 w 12192000"/>
              <a:gd name="connsiteY72" fmla="*/ 685041 h 4939827"/>
              <a:gd name="connsiteX73" fmla="*/ 11249129 w 12192000"/>
              <a:gd name="connsiteY73" fmla="*/ 684218 h 4939827"/>
              <a:gd name="connsiteX74" fmla="*/ 11299915 w 12192000"/>
              <a:gd name="connsiteY74" fmla="*/ 692177 h 4939827"/>
              <a:gd name="connsiteX75" fmla="*/ 11386973 w 12192000"/>
              <a:gd name="connsiteY75" fmla="*/ 708209 h 4939827"/>
              <a:gd name="connsiteX76" fmla="*/ 11500105 w 12192000"/>
              <a:gd name="connsiteY76" fmla="*/ 735014 h 4939827"/>
              <a:gd name="connsiteX77" fmla="*/ 11621735 w 12192000"/>
              <a:gd name="connsiteY77" fmla="*/ 789584 h 4939827"/>
              <a:gd name="connsiteX78" fmla="*/ 11691200 w 12192000"/>
              <a:gd name="connsiteY78" fmla="*/ 867902 h 4939827"/>
              <a:gd name="connsiteX79" fmla="*/ 11819427 w 12192000"/>
              <a:gd name="connsiteY79" fmla="*/ 911634 h 4939827"/>
              <a:gd name="connsiteX80" fmla="*/ 11969720 w 12192000"/>
              <a:gd name="connsiteY80" fmla="*/ 964737 h 4939827"/>
              <a:gd name="connsiteX81" fmla="*/ 12055766 w 12192000"/>
              <a:gd name="connsiteY81" fmla="*/ 991268 h 4939827"/>
              <a:gd name="connsiteX82" fmla="*/ 12171539 w 12192000"/>
              <a:gd name="connsiteY82" fmla="*/ 995427 h 4939827"/>
              <a:gd name="connsiteX83" fmla="*/ 12187831 w 12192000"/>
              <a:gd name="connsiteY83" fmla="*/ 996580 h 4939827"/>
              <a:gd name="connsiteX84" fmla="*/ 12192000 w 12192000"/>
              <a:gd name="connsiteY84" fmla="*/ 996726 h 4939827"/>
              <a:gd name="connsiteX85" fmla="*/ 12192000 w 12192000"/>
              <a:gd name="connsiteY85" fmla="*/ 4939827 h 4939827"/>
              <a:gd name="connsiteX86" fmla="*/ 0 w 12192000"/>
              <a:gd name="connsiteY86" fmla="*/ 4939827 h 4939827"/>
              <a:gd name="connsiteX87" fmla="*/ 0 w 12192000"/>
              <a:gd name="connsiteY87" fmla="*/ 512043 h 4939827"/>
              <a:gd name="connsiteX88" fmla="*/ 7381 w 12192000"/>
              <a:gd name="connsiteY88" fmla="*/ 512580 h 4939827"/>
              <a:gd name="connsiteX89" fmla="*/ 100029 w 12192000"/>
              <a:gd name="connsiteY89" fmla="*/ 504758 h 4939827"/>
              <a:gd name="connsiteX90" fmla="*/ 155244 w 12192000"/>
              <a:gd name="connsiteY90" fmla="*/ 525130 h 4939827"/>
              <a:gd name="connsiteX91" fmla="*/ 254366 w 12192000"/>
              <a:gd name="connsiteY91" fmla="*/ 534449 h 4939827"/>
              <a:gd name="connsiteX92" fmla="*/ 447292 w 12192000"/>
              <a:gd name="connsiteY92" fmla="*/ 542725 h 4939827"/>
              <a:gd name="connsiteX93" fmla="*/ 628105 w 12192000"/>
              <a:gd name="connsiteY93" fmla="*/ 547853 h 4939827"/>
              <a:gd name="connsiteX94" fmla="*/ 783146 w 12192000"/>
              <a:gd name="connsiteY94" fmla="*/ 591799 h 4939827"/>
              <a:gd name="connsiteX95" fmla="*/ 1043676 w 12192000"/>
              <a:gd name="connsiteY95" fmla="*/ 591887 h 4939827"/>
              <a:gd name="connsiteX96" fmla="*/ 1281816 w 12192000"/>
              <a:gd name="connsiteY96" fmla="*/ 520946 h 4939827"/>
              <a:gd name="connsiteX97" fmla="*/ 1486347 w 12192000"/>
              <a:gd name="connsiteY97" fmla="*/ 487310 h 4939827"/>
              <a:gd name="connsiteX98" fmla="*/ 1568079 w 12192000"/>
              <a:gd name="connsiteY98" fmla="*/ 462531 h 4939827"/>
              <a:gd name="connsiteX99" fmla="*/ 1622516 w 12192000"/>
              <a:gd name="connsiteY99" fmla="*/ 466058 h 4939827"/>
              <a:gd name="connsiteX100" fmla="*/ 1655457 w 12192000"/>
              <a:gd name="connsiteY100" fmla="*/ 465359 h 4939827"/>
              <a:gd name="connsiteX101" fmla="*/ 1717454 w 12192000"/>
              <a:gd name="connsiteY101" fmla="*/ 417203 h 4939827"/>
              <a:gd name="connsiteX102" fmla="*/ 1913794 w 12192000"/>
              <a:gd name="connsiteY102" fmla="*/ 365255 h 4939827"/>
              <a:gd name="connsiteX103" fmla="*/ 2129762 w 12192000"/>
              <a:gd name="connsiteY103" fmla="*/ 367832 h 4939827"/>
              <a:gd name="connsiteX104" fmla="*/ 2376970 w 12192000"/>
              <a:gd name="connsiteY104" fmla="*/ 350129 h 4939827"/>
              <a:gd name="connsiteX105" fmla="*/ 2480155 w 12192000"/>
              <a:gd name="connsiteY105" fmla="*/ 359227 h 4939827"/>
              <a:gd name="connsiteX106" fmla="*/ 2586782 w 12192000"/>
              <a:gd name="connsiteY106" fmla="*/ 339352 h 4939827"/>
              <a:gd name="connsiteX107" fmla="*/ 2679617 w 12192000"/>
              <a:gd name="connsiteY107" fmla="*/ 305383 h 4939827"/>
              <a:gd name="connsiteX108" fmla="*/ 2788947 w 12192000"/>
              <a:gd name="connsiteY108" fmla="*/ 250375 h 4939827"/>
              <a:gd name="connsiteX109" fmla="*/ 2965530 w 12192000"/>
              <a:gd name="connsiteY109" fmla="*/ 245958 h 4939827"/>
              <a:gd name="connsiteX110" fmla="*/ 3103677 w 12192000"/>
              <a:gd name="connsiteY110" fmla="*/ 209527 h 4939827"/>
              <a:gd name="connsiteX111" fmla="*/ 3126759 w 12192000"/>
              <a:gd name="connsiteY111" fmla="*/ 211226 h 4939827"/>
              <a:gd name="connsiteX112" fmla="*/ 3164020 w 12192000"/>
              <a:gd name="connsiteY112" fmla="*/ 212779 h 4939827"/>
              <a:gd name="connsiteX113" fmla="*/ 3285019 w 12192000"/>
              <a:gd name="connsiteY113" fmla="*/ 220535 h 4939827"/>
              <a:gd name="connsiteX114" fmla="*/ 3365154 w 12192000"/>
              <a:gd name="connsiteY114" fmla="*/ 226416 h 4939827"/>
              <a:gd name="connsiteX115" fmla="*/ 3367507 w 12192000"/>
              <a:gd name="connsiteY115" fmla="*/ 225416 h 4939827"/>
              <a:gd name="connsiteX116" fmla="*/ 3387567 w 12192000"/>
              <a:gd name="connsiteY116" fmla="*/ 227103 h 4939827"/>
              <a:gd name="connsiteX117" fmla="*/ 3498001 w 12192000"/>
              <a:gd name="connsiteY117" fmla="*/ 231941 h 4939827"/>
              <a:gd name="connsiteX118" fmla="*/ 3561557 w 12192000"/>
              <a:gd name="connsiteY118" fmla="*/ 228095 h 4939827"/>
              <a:gd name="connsiteX119" fmla="*/ 3611920 w 12192000"/>
              <a:gd name="connsiteY119" fmla="*/ 218094 h 4939827"/>
              <a:gd name="connsiteX120" fmla="*/ 3620528 w 12192000"/>
              <a:gd name="connsiteY120" fmla="*/ 218788 h 4939827"/>
              <a:gd name="connsiteX121" fmla="*/ 3620766 w 12192000"/>
              <a:gd name="connsiteY121" fmla="*/ 218511 h 4939827"/>
              <a:gd name="connsiteX122" fmla="*/ 3629977 w 12192000"/>
              <a:gd name="connsiteY122" fmla="*/ 218664 h 4939827"/>
              <a:gd name="connsiteX123" fmla="*/ 3636217 w 12192000"/>
              <a:gd name="connsiteY123" fmla="*/ 220048 h 4939827"/>
              <a:gd name="connsiteX124" fmla="*/ 3709484 w 12192000"/>
              <a:gd name="connsiteY124" fmla="*/ 186927 h 4939827"/>
              <a:gd name="connsiteX125" fmla="*/ 3761342 w 12192000"/>
              <a:gd name="connsiteY125" fmla="*/ 177474 h 4939827"/>
              <a:gd name="connsiteX126" fmla="*/ 3799748 w 12192000"/>
              <a:gd name="connsiteY126" fmla="*/ 167154 h 4939827"/>
              <a:gd name="connsiteX127" fmla="*/ 3922756 w 12192000"/>
              <a:gd name="connsiteY127" fmla="*/ 194044 h 4939827"/>
              <a:gd name="connsiteX128" fmla="*/ 4028476 w 12192000"/>
              <a:gd name="connsiteY128" fmla="*/ 223679 h 4939827"/>
              <a:gd name="connsiteX129" fmla="*/ 4191582 w 12192000"/>
              <a:gd name="connsiteY129" fmla="*/ 238952 h 4939827"/>
              <a:gd name="connsiteX130" fmla="*/ 4251024 w 12192000"/>
              <a:gd name="connsiteY130" fmla="*/ 240874 h 4939827"/>
              <a:gd name="connsiteX131" fmla="*/ 4355275 w 12192000"/>
              <a:gd name="connsiteY131" fmla="*/ 260205 h 4939827"/>
              <a:gd name="connsiteX132" fmla="*/ 4423807 w 12192000"/>
              <a:gd name="connsiteY132" fmla="*/ 270366 h 4939827"/>
              <a:gd name="connsiteX133" fmla="*/ 4558432 w 12192000"/>
              <a:gd name="connsiteY133" fmla="*/ 269194 h 4939827"/>
              <a:gd name="connsiteX134" fmla="*/ 4635061 w 12192000"/>
              <a:gd name="connsiteY134" fmla="*/ 280682 h 4939827"/>
              <a:gd name="connsiteX135" fmla="*/ 4807427 w 12192000"/>
              <a:gd name="connsiteY135" fmla="*/ 276835 h 4939827"/>
              <a:gd name="connsiteX136" fmla="*/ 5028933 w 12192000"/>
              <a:gd name="connsiteY136" fmla="*/ 183887 h 4939827"/>
              <a:gd name="connsiteX137" fmla="*/ 5093642 w 12192000"/>
              <a:gd name="connsiteY137" fmla="*/ 177214 h 4939827"/>
              <a:gd name="connsiteX138" fmla="*/ 5102642 w 12192000"/>
              <a:gd name="connsiteY138" fmla="*/ 186816 h 4939827"/>
              <a:gd name="connsiteX139" fmla="*/ 5193590 w 12192000"/>
              <a:gd name="connsiteY139" fmla="*/ 156458 h 4939827"/>
              <a:gd name="connsiteX140" fmla="*/ 5323922 w 12192000"/>
              <a:gd name="connsiteY140" fmla="*/ 146332 h 4939827"/>
              <a:gd name="connsiteX141" fmla="*/ 5421860 w 12192000"/>
              <a:gd name="connsiteY141" fmla="*/ 167298 h 4939827"/>
              <a:gd name="connsiteX142" fmla="*/ 5476948 w 12192000"/>
              <a:gd name="connsiteY142" fmla="*/ 173249 h 4939827"/>
              <a:gd name="connsiteX143" fmla="*/ 5516842 w 12192000"/>
              <a:gd name="connsiteY143" fmla="*/ 184018 h 4939827"/>
              <a:gd name="connsiteX144" fmla="*/ 5619415 w 12192000"/>
              <a:gd name="connsiteY144" fmla="*/ 176781 h 4939827"/>
              <a:gd name="connsiteX145" fmla="*/ 5789867 w 12192000"/>
              <a:gd name="connsiteY145" fmla="*/ 150304 h 4939827"/>
              <a:gd name="connsiteX146" fmla="*/ 5825953 w 12192000"/>
              <a:gd name="connsiteY146" fmla="*/ 147907 h 4939827"/>
              <a:gd name="connsiteX147" fmla="*/ 5856168 w 12192000"/>
              <a:gd name="connsiteY147" fmla="*/ 158719 h 4939827"/>
              <a:gd name="connsiteX148" fmla="*/ 5862476 w 12192000"/>
              <a:gd name="connsiteY148" fmla="*/ 172447 h 4939827"/>
              <a:gd name="connsiteX149" fmla="*/ 5882195 w 12192000"/>
              <a:gd name="connsiteY149" fmla="*/ 173195 h 4939827"/>
              <a:gd name="connsiteX150" fmla="*/ 5952585 w 12192000"/>
              <a:gd name="connsiteY150" fmla="*/ 161012 h 4939827"/>
              <a:gd name="connsiteX151" fmla="*/ 6001964 w 12192000"/>
              <a:gd name="connsiteY151" fmla="*/ 154786 h 4939827"/>
              <a:gd name="connsiteX152" fmla="*/ 6184207 w 12192000"/>
              <a:gd name="connsiteY152" fmla="*/ 132658 h 4939827"/>
              <a:gd name="connsiteX153" fmla="*/ 6415830 w 12192000"/>
              <a:gd name="connsiteY153" fmla="*/ 136006 h 4939827"/>
              <a:gd name="connsiteX154" fmla="*/ 6756965 w 12192000"/>
              <a:gd name="connsiteY154" fmla="*/ 57636 h 4939827"/>
              <a:gd name="connsiteX155" fmla="*/ 6819400 w 12192000"/>
              <a:gd name="connsiteY155" fmla="*/ 30742 h 4939827"/>
              <a:gd name="connsiteX156" fmla="*/ 6986370 w 12192000"/>
              <a:gd name="connsiteY156" fmla="*/ 12659 h 4939827"/>
              <a:gd name="connsiteX157" fmla="*/ 6989536 w 12192000"/>
              <a:gd name="connsiteY157" fmla="*/ 14528 h 4939827"/>
              <a:gd name="connsiteX158" fmla="*/ 7015933 w 12192000"/>
              <a:gd name="connsiteY158" fmla="*/ 9653 h 4939827"/>
              <a:gd name="connsiteX159" fmla="*/ 7020592 w 12192000"/>
              <a:gd name="connsiteY159" fmla="*/ 1651 h 4939827"/>
              <a:gd name="connsiteX160" fmla="*/ 7025905 w 12192000"/>
              <a:gd name="connsiteY160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33396 w 12192000"/>
              <a:gd name="connsiteY50" fmla="*/ 274803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586687 w 12192000"/>
              <a:gd name="connsiteY30" fmla="*/ 264089 h 4939827"/>
              <a:gd name="connsiteX31" fmla="*/ 8672650 w 12192000"/>
              <a:gd name="connsiteY31" fmla="*/ 254821 h 4939827"/>
              <a:gd name="connsiteX32" fmla="*/ 8785543 w 12192000"/>
              <a:gd name="connsiteY32" fmla="*/ 263406 h 4939827"/>
              <a:gd name="connsiteX33" fmla="*/ 8830588 w 12192000"/>
              <a:gd name="connsiteY33" fmla="*/ 265483 h 4939827"/>
              <a:gd name="connsiteX34" fmla="*/ 8905142 w 12192000"/>
              <a:gd name="connsiteY34" fmla="*/ 264958 h 4939827"/>
              <a:gd name="connsiteX35" fmla="*/ 8968582 w 12192000"/>
              <a:gd name="connsiteY35" fmla="*/ 262728 h 4939827"/>
              <a:gd name="connsiteX36" fmla="*/ 8972994 w 12192000"/>
              <a:gd name="connsiteY36" fmla="*/ 263284 h 4939827"/>
              <a:gd name="connsiteX37" fmla="*/ 9004605 w 12192000"/>
              <a:gd name="connsiteY37" fmla="*/ 258041 h 4939827"/>
              <a:gd name="connsiteX38" fmla="*/ 9016165 w 12192000"/>
              <a:gd name="connsiteY38" fmla="*/ 261258 h 4939827"/>
              <a:gd name="connsiteX39" fmla="*/ 9043297 w 12192000"/>
              <a:gd name="connsiteY39" fmla="*/ 281547 h 4939827"/>
              <a:gd name="connsiteX40" fmla="*/ 9048315 w 12192000"/>
              <a:gd name="connsiteY40" fmla="*/ 279264 h 4939827"/>
              <a:gd name="connsiteX41" fmla="*/ 9054706 w 12192000"/>
              <a:gd name="connsiteY41" fmla="*/ 278538 h 4939827"/>
              <a:gd name="connsiteX42" fmla="*/ 9070919 w 12192000"/>
              <a:gd name="connsiteY42" fmla="*/ 281810 h 4939827"/>
              <a:gd name="connsiteX43" fmla="*/ 9076813 w 12192000"/>
              <a:gd name="connsiteY43" fmla="*/ 283909 h 4939827"/>
              <a:gd name="connsiteX44" fmla="*/ 9085871 w 12192000"/>
              <a:gd name="connsiteY44" fmla="*/ 285133 h 4939827"/>
              <a:gd name="connsiteX45" fmla="*/ 9086159 w 12192000"/>
              <a:gd name="connsiteY45" fmla="*/ 284887 h 4939827"/>
              <a:gd name="connsiteX46" fmla="*/ 9134606 w 12192000"/>
              <a:gd name="connsiteY46" fmla="*/ 288168 h 4939827"/>
              <a:gd name="connsiteX47" fmla="*/ 9195590 w 12192000"/>
              <a:gd name="connsiteY47" fmla="*/ 279568 h 4939827"/>
              <a:gd name="connsiteX48" fmla="*/ 9219336 w 12192000"/>
              <a:gd name="connsiteY48" fmla="*/ 278133 h 4939827"/>
              <a:gd name="connsiteX49" fmla="*/ 9232362 w 12192000"/>
              <a:gd name="connsiteY49" fmla="*/ 275894 h 4939827"/>
              <a:gd name="connsiteX50" fmla="*/ 9283638 w 12192000"/>
              <a:gd name="connsiteY50" fmla="*/ 299924 h 4939827"/>
              <a:gd name="connsiteX51" fmla="*/ 9371484 w 12192000"/>
              <a:gd name="connsiteY51" fmla="*/ 329634 h 4939827"/>
              <a:gd name="connsiteX52" fmla="*/ 9404829 w 12192000"/>
              <a:gd name="connsiteY52" fmla="*/ 339038 h 4939827"/>
              <a:gd name="connsiteX53" fmla="*/ 9427021 w 12192000"/>
              <a:gd name="connsiteY53" fmla="*/ 358784 h 4939827"/>
              <a:gd name="connsiteX54" fmla="*/ 9670844 w 12192000"/>
              <a:gd name="connsiteY54" fmla="*/ 405128 h 4939827"/>
              <a:gd name="connsiteX55" fmla="*/ 9816083 w 12192000"/>
              <a:gd name="connsiteY55" fmla="*/ 416573 h 4939827"/>
              <a:gd name="connsiteX56" fmla="*/ 9936741 w 12192000"/>
              <a:gd name="connsiteY56" fmla="*/ 437044 h 4939827"/>
              <a:gd name="connsiteX57" fmla="*/ 10050093 w 12192000"/>
              <a:gd name="connsiteY57" fmla="*/ 443783 h 4939827"/>
              <a:gd name="connsiteX58" fmla="*/ 10130090 w 12192000"/>
              <a:gd name="connsiteY58" fmla="*/ 459520 h 4939827"/>
              <a:gd name="connsiteX59" fmla="*/ 10173456 w 12192000"/>
              <a:gd name="connsiteY59" fmla="*/ 457749 h 4939827"/>
              <a:gd name="connsiteX60" fmla="*/ 10218232 w 12192000"/>
              <a:gd name="connsiteY60" fmla="*/ 459820 h 4939827"/>
              <a:gd name="connsiteX61" fmla="*/ 10354176 w 12192000"/>
              <a:gd name="connsiteY61" fmla="*/ 471377 h 4939827"/>
              <a:gd name="connsiteX62" fmla="*/ 10430681 w 12192000"/>
              <a:gd name="connsiteY62" fmla="*/ 481226 h 4939827"/>
              <a:gd name="connsiteX63" fmla="*/ 10478169 w 12192000"/>
              <a:gd name="connsiteY63" fmla="*/ 481774 h 4939827"/>
              <a:gd name="connsiteX64" fmla="*/ 10540907 w 12192000"/>
              <a:gd name="connsiteY64" fmla="*/ 485607 h 4939827"/>
              <a:gd name="connsiteX65" fmla="*/ 10614941 w 12192000"/>
              <a:gd name="connsiteY65" fmla="*/ 487592 h 4939827"/>
              <a:gd name="connsiteX66" fmla="*/ 10674098 w 12192000"/>
              <a:gd name="connsiteY66" fmla="*/ 521656 h 4939827"/>
              <a:gd name="connsiteX67" fmla="*/ 10874834 w 12192000"/>
              <a:gd name="connsiteY67" fmla="*/ 574867 h 4939827"/>
              <a:gd name="connsiteX68" fmla="*/ 10944981 w 12192000"/>
              <a:gd name="connsiteY68" fmla="*/ 615042 h 4939827"/>
              <a:gd name="connsiteX69" fmla="*/ 11006376 w 12192000"/>
              <a:gd name="connsiteY69" fmla="*/ 645957 h 4939827"/>
              <a:gd name="connsiteX70" fmla="*/ 11076308 w 12192000"/>
              <a:gd name="connsiteY70" fmla="*/ 675698 h 4939827"/>
              <a:gd name="connsiteX71" fmla="*/ 11148789 w 12192000"/>
              <a:gd name="connsiteY71" fmla="*/ 685041 h 4939827"/>
              <a:gd name="connsiteX72" fmla="*/ 11249129 w 12192000"/>
              <a:gd name="connsiteY72" fmla="*/ 684218 h 4939827"/>
              <a:gd name="connsiteX73" fmla="*/ 11299915 w 12192000"/>
              <a:gd name="connsiteY73" fmla="*/ 692177 h 4939827"/>
              <a:gd name="connsiteX74" fmla="*/ 11386973 w 12192000"/>
              <a:gd name="connsiteY74" fmla="*/ 708209 h 4939827"/>
              <a:gd name="connsiteX75" fmla="*/ 11500105 w 12192000"/>
              <a:gd name="connsiteY75" fmla="*/ 735014 h 4939827"/>
              <a:gd name="connsiteX76" fmla="*/ 11621735 w 12192000"/>
              <a:gd name="connsiteY76" fmla="*/ 789584 h 4939827"/>
              <a:gd name="connsiteX77" fmla="*/ 11691200 w 12192000"/>
              <a:gd name="connsiteY77" fmla="*/ 867902 h 4939827"/>
              <a:gd name="connsiteX78" fmla="*/ 11819427 w 12192000"/>
              <a:gd name="connsiteY78" fmla="*/ 911634 h 4939827"/>
              <a:gd name="connsiteX79" fmla="*/ 11969720 w 12192000"/>
              <a:gd name="connsiteY79" fmla="*/ 964737 h 4939827"/>
              <a:gd name="connsiteX80" fmla="*/ 12055766 w 12192000"/>
              <a:gd name="connsiteY80" fmla="*/ 991268 h 4939827"/>
              <a:gd name="connsiteX81" fmla="*/ 12171539 w 12192000"/>
              <a:gd name="connsiteY81" fmla="*/ 995427 h 4939827"/>
              <a:gd name="connsiteX82" fmla="*/ 12187831 w 12192000"/>
              <a:gd name="connsiteY82" fmla="*/ 996580 h 4939827"/>
              <a:gd name="connsiteX83" fmla="*/ 12192000 w 12192000"/>
              <a:gd name="connsiteY83" fmla="*/ 996726 h 4939827"/>
              <a:gd name="connsiteX84" fmla="*/ 12192000 w 12192000"/>
              <a:gd name="connsiteY84" fmla="*/ 4939827 h 4939827"/>
              <a:gd name="connsiteX85" fmla="*/ 0 w 12192000"/>
              <a:gd name="connsiteY85" fmla="*/ 4939827 h 4939827"/>
              <a:gd name="connsiteX86" fmla="*/ 0 w 12192000"/>
              <a:gd name="connsiteY86" fmla="*/ 512043 h 4939827"/>
              <a:gd name="connsiteX87" fmla="*/ 7381 w 12192000"/>
              <a:gd name="connsiteY87" fmla="*/ 512580 h 4939827"/>
              <a:gd name="connsiteX88" fmla="*/ 100029 w 12192000"/>
              <a:gd name="connsiteY88" fmla="*/ 504758 h 4939827"/>
              <a:gd name="connsiteX89" fmla="*/ 155244 w 12192000"/>
              <a:gd name="connsiteY89" fmla="*/ 525130 h 4939827"/>
              <a:gd name="connsiteX90" fmla="*/ 254366 w 12192000"/>
              <a:gd name="connsiteY90" fmla="*/ 534449 h 4939827"/>
              <a:gd name="connsiteX91" fmla="*/ 447292 w 12192000"/>
              <a:gd name="connsiteY91" fmla="*/ 542725 h 4939827"/>
              <a:gd name="connsiteX92" fmla="*/ 628105 w 12192000"/>
              <a:gd name="connsiteY92" fmla="*/ 547853 h 4939827"/>
              <a:gd name="connsiteX93" fmla="*/ 783146 w 12192000"/>
              <a:gd name="connsiteY93" fmla="*/ 591799 h 4939827"/>
              <a:gd name="connsiteX94" fmla="*/ 1043676 w 12192000"/>
              <a:gd name="connsiteY94" fmla="*/ 591887 h 4939827"/>
              <a:gd name="connsiteX95" fmla="*/ 1281816 w 12192000"/>
              <a:gd name="connsiteY95" fmla="*/ 520946 h 4939827"/>
              <a:gd name="connsiteX96" fmla="*/ 1486347 w 12192000"/>
              <a:gd name="connsiteY96" fmla="*/ 487310 h 4939827"/>
              <a:gd name="connsiteX97" fmla="*/ 1568079 w 12192000"/>
              <a:gd name="connsiteY97" fmla="*/ 462531 h 4939827"/>
              <a:gd name="connsiteX98" fmla="*/ 1622516 w 12192000"/>
              <a:gd name="connsiteY98" fmla="*/ 466058 h 4939827"/>
              <a:gd name="connsiteX99" fmla="*/ 1655457 w 12192000"/>
              <a:gd name="connsiteY99" fmla="*/ 465359 h 4939827"/>
              <a:gd name="connsiteX100" fmla="*/ 1717454 w 12192000"/>
              <a:gd name="connsiteY100" fmla="*/ 417203 h 4939827"/>
              <a:gd name="connsiteX101" fmla="*/ 1913794 w 12192000"/>
              <a:gd name="connsiteY101" fmla="*/ 365255 h 4939827"/>
              <a:gd name="connsiteX102" fmla="*/ 2129762 w 12192000"/>
              <a:gd name="connsiteY102" fmla="*/ 367832 h 4939827"/>
              <a:gd name="connsiteX103" fmla="*/ 2376970 w 12192000"/>
              <a:gd name="connsiteY103" fmla="*/ 350129 h 4939827"/>
              <a:gd name="connsiteX104" fmla="*/ 2480155 w 12192000"/>
              <a:gd name="connsiteY104" fmla="*/ 359227 h 4939827"/>
              <a:gd name="connsiteX105" fmla="*/ 2586782 w 12192000"/>
              <a:gd name="connsiteY105" fmla="*/ 339352 h 4939827"/>
              <a:gd name="connsiteX106" fmla="*/ 2679617 w 12192000"/>
              <a:gd name="connsiteY106" fmla="*/ 305383 h 4939827"/>
              <a:gd name="connsiteX107" fmla="*/ 2788947 w 12192000"/>
              <a:gd name="connsiteY107" fmla="*/ 250375 h 4939827"/>
              <a:gd name="connsiteX108" fmla="*/ 2965530 w 12192000"/>
              <a:gd name="connsiteY108" fmla="*/ 245958 h 4939827"/>
              <a:gd name="connsiteX109" fmla="*/ 3103677 w 12192000"/>
              <a:gd name="connsiteY109" fmla="*/ 209527 h 4939827"/>
              <a:gd name="connsiteX110" fmla="*/ 3126759 w 12192000"/>
              <a:gd name="connsiteY110" fmla="*/ 211226 h 4939827"/>
              <a:gd name="connsiteX111" fmla="*/ 3164020 w 12192000"/>
              <a:gd name="connsiteY111" fmla="*/ 212779 h 4939827"/>
              <a:gd name="connsiteX112" fmla="*/ 3285019 w 12192000"/>
              <a:gd name="connsiteY112" fmla="*/ 220535 h 4939827"/>
              <a:gd name="connsiteX113" fmla="*/ 3365154 w 12192000"/>
              <a:gd name="connsiteY113" fmla="*/ 226416 h 4939827"/>
              <a:gd name="connsiteX114" fmla="*/ 3367507 w 12192000"/>
              <a:gd name="connsiteY114" fmla="*/ 225416 h 4939827"/>
              <a:gd name="connsiteX115" fmla="*/ 3387567 w 12192000"/>
              <a:gd name="connsiteY115" fmla="*/ 227103 h 4939827"/>
              <a:gd name="connsiteX116" fmla="*/ 3498001 w 12192000"/>
              <a:gd name="connsiteY116" fmla="*/ 231941 h 4939827"/>
              <a:gd name="connsiteX117" fmla="*/ 3561557 w 12192000"/>
              <a:gd name="connsiteY117" fmla="*/ 228095 h 4939827"/>
              <a:gd name="connsiteX118" fmla="*/ 3611920 w 12192000"/>
              <a:gd name="connsiteY118" fmla="*/ 218094 h 4939827"/>
              <a:gd name="connsiteX119" fmla="*/ 3620528 w 12192000"/>
              <a:gd name="connsiteY119" fmla="*/ 218788 h 4939827"/>
              <a:gd name="connsiteX120" fmla="*/ 3620766 w 12192000"/>
              <a:gd name="connsiteY120" fmla="*/ 218511 h 4939827"/>
              <a:gd name="connsiteX121" fmla="*/ 3629977 w 12192000"/>
              <a:gd name="connsiteY121" fmla="*/ 218664 h 4939827"/>
              <a:gd name="connsiteX122" fmla="*/ 3636217 w 12192000"/>
              <a:gd name="connsiteY122" fmla="*/ 220048 h 4939827"/>
              <a:gd name="connsiteX123" fmla="*/ 3709484 w 12192000"/>
              <a:gd name="connsiteY123" fmla="*/ 186927 h 4939827"/>
              <a:gd name="connsiteX124" fmla="*/ 3761342 w 12192000"/>
              <a:gd name="connsiteY124" fmla="*/ 177474 h 4939827"/>
              <a:gd name="connsiteX125" fmla="*/ 3799748 w 12192000"/>
              <a:gd name="connsiteY125" fmla="*/ 167154 h 4939827"/>
              <a:gd name="connsiteX126" fmla="*/ 3922756 w 12192000"/>
              <a:gd name="connsiteY126" fmla="*/ 194044 h 4939827"/>
              <a:gd name="connsiteX127" fmla="*/ 4028476 w 12192000"/>
              <a:gd name="connsiteY127" fmla="*/ 223679 h 4939827"/>
              <a:gd name="connsiteX128" fmla="*/ 4191582 w 12192000"/>
              <a:gd name="connsiteY128" fmla="*/ 238952 h 4939827"/>
              <a:gd name="connsiteX129" fmla="*/ 4251024 w 12192000"/>
              <a:gd name="connsiteY129" fmla="*/ 240874 h 4939827"/>
              <a:gd name="connsiteX130" fmla="*/ 4355275 w 12192000"/>
              <a:gd name="connsiteY130" fmla="*/ 260205 h 4939827"/>
              <a:gd name="connsiteX131" fmla="*/ 4423807 w 12192000"/>
              <a:gd name="connsiteY131" fmla="*/ 270366 h 4939827"/>
              <a:gd name="connsiteX132" fmla="*/ 4558432 w 12192000"/>
              <a:gd name="connsiteY132" fmla="*/ 269194 h 4939827"/>
              <a:gd name="connsiteX133" fmla="*/ 4635061 w 12192000"/>
              <a:gd name="connsiteY133" fmla="*/ 280682 h 4939827"/>
              <a:gd name="connsiteX134" fmla="*/ 4807427 w 12192000"/>
              <a:gd name="connsiteY134" fmla="*/ 276835 h 4939827"/>
              <a:gd name="connsiteX135" fmla="*/ 5028933 w 12192000"/>
              <a:gd name="connsiteY135" fmla="*/ 183887 h 4939827"/>
              <a:gd name="connsiteX136" fmla="*/ 5093642 w 12192000"/>
              <a:gd name="connsiteY136" fmla="*/ 177214 h 4939827"/>
              <a:gd name="connsiteX137" fmla="*/ 5102642 w 12192000"/>
              <a:gd name="connsiteY137" fmla="*/ 186816 h 4939827"/>
              <a:gd name="connsiteX138" fmla="*/ 5193590 w 12192000"/>
              <a:gd name="connsiteY138" fmla="*/ 156458 h 4939827"/>
              <a:gd name="connsiteX139" fmla="*/ 5323922 w 12192000"/>
              <a:gd name="connsiteY139" fmla="*/ 146332 h 4939827"/>
              <a:gd name="connsiteX140" fmla="*/ 5421860 w 12192000"/>
              <a:gd name="connsiteY140" fmla="*/ 167298 h 4939827"/>
              <a:gd name="connsiteX141" fmla="*/ 5476948 w 12192000"/>
              <a:gd name="connsiteY141" fmla="*/ 173249 h 4939827"/>
              <a:gd name="connsiteX142" fmla="*/ 5516842 w 12192000"/>
              <a:gd name="connsiteY142" fmla="*/ 184018 h 4939827"/>
              <a:gd name="connsiteX143" fmla="*/ 5619415 w 12192000"/>
              <a:gd name="connsiteY143" fmla="*/ 176781 h 4939827"/>
              <a:gd name="connsiteX144" fmla="*/ 5789867 w 12192000"/>
              <a:gd name="connsiteY144" fmla="*/ 150304 h 4939827"/>
              <a:gd name="connsiteX145" fmla="*/ 5825953 w 12192000"/>
              <a:gd name="connsiteY145" fmla="*/ 147907 h 4939827"/>
              <a:gd name="connsiteX146" fmla="*/ 5856168 w 12192000"/>
              <a:gd name="connsiteY146" fmla="*/ 158719 h 4939827"/>
              <a:gd name="connsiteX147" fmla="*/ 5862476 w 12192000"/>
              <a:gd name="connsiteY147" fmla="*/ 172447 h 4939827"/>
              <a:gd name="connsiteX148" fmla="*/ 5882195 w 12192000"/>
              <a:gd name="connsiteY148" fmla="*/ 173195 h 4939827"/>
              <a:gd name="connsiteX149" fmla="*/ 5952585 w 12192000"/>
              <a:gd name="connsiteY149" fmla="*/ 161012 h 4939827"/>
              <a:gd name="connsiteX150" fmla="*/ 6001964 w 12192000"/>
              <a:gd name="connsiteY150" fmla="*/ 154786 h 4939827"/>
              <a:gd name="connsiteX151" fmla="*/ 6184207 w 12192000"/>
              <a:gd name="connsiteY151" fmla="*/ 132658 h 4939827"/>
              <a:gd name="connsiteX152" fmla="*/ 6415830 w 12192000"/>
              <a:gd name="connsiteY152" fmla="*/ 136006 h 4939827"/>
              <a:gd name="connsiteX153" fmla="*/ 6756965 w 12192000"/>
              <a:gd name="connsiteY153" fmla="*/ 57636 h 4939827"/>
              <a:gd name="connsiteX154" fmla="*/ 6819400 w 12192000"/>
              <a:gd name="connsiteY154" fmla="*/ 30742 h 4939827"/>
              <a:gd name="connsiteX155" fmla="*/ 6986370 w 12192000"/>
              <a:gd name="connsiteY155" fmla="*/ 12659 h 4939827"/>
              <a:gd name="connsiteX156" fmla="*/ 6989536 w 12192000"/>
              <a:gd name="connsiteY156" fmla="*/ 14528 h 4939827"/>
              <a:gd name="connsiteX157" fmla="*/ 7015933 w 12192000"/>
              <a:gd name="connsiteY157" fmla="*/ 9653 h 4939827"/>
              <a:gd name="connsiteX158" fmla="*/ 7020592 w 12192000"/>
              <a:gd name="connsiteY158" fmla="*/ 1651 h 4939827"/>
              <a:gd name="connsiteX159" fmla="*/ 7025905 w 12192000"/>
              <a:gd name="connsiteY159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581827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166439 w 12192000"/>
              <a:gd name="connsiteY19" fmla="*/ 252699 h 4939827"/>
              <a:gd name="connsiteX20" fmla="*/ 8281371 w 12192000"/>
              <a:gd name="connsiteY20" fmla="*/ 256875 h 4939827"/>
              <a:gd name="connsiteX21" fmla="*/ 8381609 w 12192000"/>
              <a:gd name="connsiteY21" fmla="*/ 240618 h 4939827"/>
              <a:gd name="connsiteX22" fmla="*/ 8406759 w 12192000"/>
              <a:gd name="connsiteY22" fmla="*/ 232517 h 4939827"/>
              <a:gd name="connsiteX23" fmla="*/ 8426506 w 12192000"/>
              <a:gd name="connsiteY23" fmla="*/ 241842 h 4939827"/>
              <a:gd name="connsiteX24" fmla="*/ 8427949 w 12192000"/>
              <a:gd name="connsiteY24" fmla="*/ 240981 h 4939827"/>
              <a:gd name="connsiteX25" fmla="*/ 8441468 w 12192000"/>
              <a:gd name="connsiteY25" fmla="*/ 241157 h 4939827"/>
              <a:gd name="connsiteX26" fmla="*/ 8565757 w 12192000"/>
              <a:gd name="connsiteY26" fmla="*/ 255317 h 4939827"/>
              <a:gd name="connsiteX27" fmla="*/ 8573171 w 12192000"/>
              <a:gd name="connsiteY27" fmla="*/ 258426 h 4939827"/>
              <a:gd name="connsiteX28" fmla="*/ 8573548 w 12192000"/>
              <a:gd name="connsiteY28" fmla="*/ 258241 h 4939827"/>
              <a:gd name="connsiteX29" fmla="*/ 8622021 w 12192000"/>
              <a:gd name="connsiteY29" fmla="*/ 261028 h 4939827"/>
              <a:gd name="connsiteX30" fmla="*/ 8672650 w 12192000"/>
              <a:gd name="connsiteY30" fmla="*/ 254821 h 4939827"/>
              <a:gd name="connsiteX31" fmla="*/ 8785543 w 12192000"/>
              <a:gd name="connsiteY31" fmla="*/ 263406 h 4939827"/>
              <a:gd name="connsiteX32" fmla="*/ 8830588 w 12192000"/>
              <a:gd name="connsiteY32" fmla="*/ 265483 h 4939827"/>
              <a:gd name="connsiteX33" fmla="*/ 8905142 w 12192000"/>
              <a:gd name="connsiteY33" fmla="*/ 264958 h 4939827"/>
              <a:gd name="connsiteX34" fmla="*/ 8968582 w 12192000"/>
              <a:gd name="connsiteY34" fmla="*/ 262728 h 4939827"/>
              <a:gd name="connsiteX35" fmla="*/ 8972994 w 12192000"/>
              <a:gd name="connsiteY35" fmla="*/ 263284 h 4939827"/>
              <a:gd name="connsiteX36" fmla="*/ 9004605 w 12192000"/>
              <a:gd name="connsiteY36" fmla="*/ 258041 h 4939827"/>
              <a:gd name="connsiteX37" fmla="*/ 9016165 w 12192000"/>
              <a:gd name="connsiteY37" fmla="*/ 261258 h 4939827"/>
              <a:gd name="connsiteX38" fmla="*/ 9043297 w 12192000"/>
              <a:gd name="connsiteY38" fmla="*/ 281547 h 4939827"/>
              <a:gd name="connsiteX39" fmla="*/ 9048315 w 12192000"/>
              <a:gd name="connsiteY39" fmla="*/ 279264 h 4939827"/>
              <a:gd name="connsiteX40" fmla="*/ 9054706 w 12192000"/>
              <a:gd name="connsiteY40" fmla="*/ 278538 h 4939827"/>
              <a:gd name="connsiteX41" fmla="*/ 9070919 w 12192000"/>
              <a:gd name="connsiteY41" fmla="*/ 281810 h 4939827"/>
              <a:gd name="connsiteX42" fmla="*/ 9076813 w 12192000"/>
              <a:gd name="connsiteY42" fmla="*/ 283909 h 4939827"/>
              <a:gd name="connsiteX43" fmla="*/ 9085871 w 12192000"/>
              <a:gd name="connsiteY43" fmla="*/ 285133 h 4939827"/>
              <a:gd name="connsiteX44" fmla="*/ 9086159 w 12192000"/>
              <a:gd name="connsiteY44" fmla="*/ 284887 h 4939827"/>
              <a:gd name="connsiteX45" fmla="*/ 9134606 w 12192000"/>
              <a:gd name="connsiteY45" fmla="*/ 288168 h 4939827"/>
              <a:gd name="connsiteX46" fmla="*/ 9195590 w 12192000"/>
              <a:gd name="connsiteY46" fmla="*/ 279568 h 4939827"/>
              <a:gd name="connsiteX47" fmla="*/ 9219336 w 12192000"/>
              <a:gd name="connsiteY47" fmla="*/ 278133 h 4939827"/>
              <a:gd name="connsiteX48" fmla="*/ 9232362 w 12192000"/>
              <a:gd name="connsiteY48" fmla="*/ 275894 h 4939827"/>
              <a:gd name="connsiteX49" fmla="*/ 9283638 w 12192000"/>
              <a:gd name="connsiteY49" fmla="*/ 299924 h 4939827"/>
              <a:gd name="connsiteX50" fmla="*/ 9371484 w 12192000"/>
              <a:gd name="connsiteY50" fmla="*/ 329634 h 4939827"/>
              <a:gd name="connsiteX51" fmla="*/ 9404829 w 12192000"/>
              <a:gd name="connsiteY51" fmla="*/ 339038 h 4939827"/>
              <a:gd name="connsiteX52" fmla="*/ 9427021 w 12192000"/>
              <a:gd name="connsiteY52" fmla="*/ 358784 h 4939827"/>
              <a:gd name="connsiteX53" fmla="*/ 9670844 w 12192000"/>
              <a:gd name="connsiteY53" fmla="*/ 405128 h 4939827"/>
              <a:gd name="connsiteX54" fmla="*/ 9816083 w 12192000"/>
              <a:gd name="connsiteY54" fmla="*/ 416573 h 4939827"/>
              <a:gd name="connsiteX55" fmla="*/ 9936741 w 12192000"/>
              <a:gd name="connsiteY55" fmla="*/ 437044 h 4939827"/>
              <a:gd name="connsiteX56" fmla="*/ 10050093 w 12192000"/>
              <a:gd name="connsiteY56" fmla="*/ 443783 h 4939827"/>
              <a:gd name="connsiteX57" fmla="*/ 10130090 w 12192000"/>
              <a:gd name="connsiteY57" fmla="*/ 459520 h 4939827"/>
              <a:gd name="connsiteX58" fmla="*/ 10173456 w 12192000"/>
              <a:gd name="connsiteY58" fmla="*/ 457749 h 4939827"/>
              <a:gd name="connsiteX59" fmla="*/ 10218232 w 12192000"/>
              <a:gd name="connsiteY59" fmla="*/ 459820 h 4939827"/>
              <a:gd name="connsiteX60" fmla="*/ 10354176 w 12192000"/>
              <a:gd name="connsiteY60" fmla="*/ 471377 h 4939827"/>
              <a:gd name="connsiteX61" fmla="*/ 10430681 w 12192000"/>
              <a:gd name="connsiteY61" fmla="*/ 481226 h 4939827"/>
              <a:gd name="connsiteX62" fmla="*/ 10478169 w 12192000"/>
              <a:gd name="connsiteY62" fmla="*/ 481774 h 4939827"/>
              <a:gd name="connsiteX63" fmla="*/ 10540907 w 12192000"/>
              <a:gd name="connsiteY63" fmla="*/ 485607 h 4939827"/>
              <a:gd name="connsiteX64" fmla="*/ 10614941 w 12192000"/>
              <a:gd name="connsiteY64" fmla="*/ 487592 h 4939827"/>
              <a:gd name="connsiteX65" fmla="*/ 10674098 w 12192000"/>
              <a:gd name="connsiteY65" fmla="*/ 521656 h 4939827"/>
              <a:gd name="connsiteX66" fmla="*/ 10874834 w 12192000"/>
              <a:gd name="connsiteY66" fmla="*/ 574867 h 4939827"/>
              <a:gd name="connsiteX67" fmla="*/ 10944981 w 12192000"/>
              <a:gd name="connsiteY67" fmla="*/ 615042 h 4939827"/>
              <a:gd name="connsiteX68" fmla="*/ 11006376 w 12192000"/>
              <a:gd name="connsiteY68" fmla="*/ 645957 h 4939827"/>
              <a:gd name="connsiteX69" fmla="*/ 11076308 w 12192000"/>
              <a:gd name="connsiteY69" fmla="*/ 675698 h 4939827"/>
              <a:gd name="connsiteX70" fmla="*/ 11148789 w 12192000"/>
              <a:gd name="connsiteY70" fmla="*/ 685041 h 4939827"/>
              <a:gd name="connsiteX71" fmla="*/ 11249129 w 12192000"/>
              <a:gd name="connsiteY71" fmla="*/ 684218 h 4939827"/>
              <a:gd name="connsiteX72" fmla="*/ 11299915 w 12192000"/>
              <a:gd name="connsiteY72" fmla="*/ 692177 h 4939827"/>
              <a:gd name="connsiteX73" fmla="*/ 11386973 w 12192000"/>
              <a:gd name="connsiteY73" fmla="*/ 708209 h 4939827"/>
              <a:gd name="connsiteX74" fmla="*/ 11500105 w 12192000"/>
              <a:gd name="connsiteY74" fmla="*/ 735014 h 4939827"/>
              <a:gd name="connsiteX75" fmla="*/ 11621735 w 12192000"/>
              <a:gd name="connsiteY75" fmla="*/ 789584 h 4939827"/>
              <a:gd name="connsiteX76" fmla="*/ 11691200 w 12192000"/>
              <a:gd name="connsiteY76" fmla="*/ 867902 h 4939827"/>
              <a:gd name="connsiteX77" fmla="*/ 11819427 w 12192000"/>
              <a:gd name="connsiteY77" fmla="*/ 911634 h 4939827"/>
              <a:gd name="connsiteX78" fmla="*/ 11969720 w 12192000"/>
              <a:gd name="connsiteY78" fmla="*/ 964737 h 4939827"/>
              <a:gd name="connsiteX79" fmla="*/ 12055766 w 12192000"/>
              <a:gd name="connsiteY79" fmla="*/ 991268 h 4939827"/>
              <a:gd name="connsiteX80" fmla="*/ 12171539 w 12192000"/>
              <a:gd name="connsiteY80" fmla="*/ 995427 h 4939827"/>
              <a:gd name="connsiteX81" fmla="*/ 12187831 w 12192000"/>
              <a:gd name="connsiteY81" fmla="*/ 996580 h 4939827"/>
              <a:gd name="connsiteX82" fmla="*/ 12192000 w 12192000"/>
              <a:gd name="connsiteY82" fmla="*/ 996726 h 4939827"/>
              <a:gd name="connsiteX83" fmla="*/ 12192000 w 12192000"/>
              <a:gd name="connsiteY83" fmla="*/ 4939827 h 4939827"/>
              <a:gd name="connsiteX84" fmla="*/ 0 w 12192000"/>
              <a:gd name="connsiteY84" fmla="*/ 4939827 h 4939827"/>
              <a:gd name="connsiteX85" fmla="*/ 0 w 12192000"/>
              <a:gd name="connsiteY85" fmla="*/ 512043 h 4939827"/>
              <a:gd name="connsiteX86" fmla="*/ 7381 w 12192000"/>
              <a:gd name="connsiteY86" fmla="*/ 512580 h 4939827"/>
              <a:gd name="connsiteX87" fmla="*/ 100029 w 12192000"/>
              <a:gd name="connsiteY87" fmla="*/ 504758 h 4939827"/>
              <a:gd name="connsiteX88" fmla="*/ 155244 w 12192000"/>
              <a:gd name="connsiteY88" fmla="*/ 525130 h 4939827"/>
              <a:gd name="connsiteX89" fmla="*/ 254366 w 12192000"/>
              <a:gd name="connsiteY89" fmla="*/ 534449 h 4939827"/>
              <a:gd name="connsiteX90" fmla="*/ 447292 w 12192000"/>
              <a:gd name="connsiteY90" fmla="*/ 542725 h 4939827"/>
              <a:gd name="connsiteX91" fmla="*/ 628105 w 12192000"/>
              <a:gd name="connsiteY91" fmla="*/ 547853 h 4939827"/>
              <a:gd name="connsiteX92" fmla="*/ 783146 w 12192000"/>
              <a:gd name="connsiteY92" fmla="*/ 591799 h 4939827"/>
              <a:gd name="connsiteX93" fmla="*/ 1043676 w 12192000"/>
              <a:gd name="connsiteY93" fmla="*/ 591887 h 4939827"/>
              <a:gd name="connsiteX94" fmla="*/ 1281816 w 12192000"/>
              <a:gd name="connsiteY94" fmla="*/ 520946 h 4939827"/>
              <a:gd name="connsiteX95" fmla="*/ 1486347 w 12192000"/>
              <a:gd name="connsiteY95" fmla="*/ 487310 h 4939827"/>
              <a:gd name="connsiteX96" fmla="*/ 1568079 w 12192000"/>
              <a:gd name="connsiteY96" fmla="*/ 462531 h 4939827"/>
              <a:gd name="connsiteX97" fmla="*/ 1622516 w 12192000"/>
              <a:gd name="connsiteY97" fmla="*/ 466058 h 4939827"/>
              <a:gd name="connsiteX98" fmla="*/ 1655457 w 12192000"/>
              <a:gd name="connsiteY98" fmla="*/ 465359 h 4939827"/>
              <a:gd name="connsiteX99" fmla="*/ 1717454 w 12192000"/>
              <a:gd name="connsiteY99" fmla="*/ 417203 h 4939827"/>
              <a:gd name="connsiteX100" fmla="*/ 1913794 w 12192000"/>
              <a:gd name="connsiteY100" fmla="*/ 365255 h 4939827"/>
              <a:gd name="connsiteX101" fmla="*/ 2129762 w 12192000"/>
              <a:gd name="connsiteY101" fmla="*/ 367832 h 4939827"/>
              <a:gd name="connsiteX102" fmla="*/ 2376970 w 12192000"/>
              <a:gd name="connsiteY102" fmla="*/ 350129 h 4939827"/>
              <a:gd name="connsiteX103" fmla="*/ 2480155 w 12192000"/>
              <a:gd name="connsiteY103" fmla="*/ 359227 h 4939827"/>
              <a:gd name="connsiteX104" fmla="*/ 2586782 w 12192000"/>
              <a:gd name="connsiteY104" fmla="*/ 339352 h 4939827"/>
              <a:gd name="connsiteX105" fmla="*/ 2679617 w 12192000"/>
              <a:gd name="connsiteY105" fmla="*/ 305383 h 4939827"/>
              <a:gd name="connsiteX106" fmla="*/ 2788947 w 12192000"/>
              <a:gd name="connsiteY106" fmla="*/ 250375 h 4939827"/>
              <a:gd name="connsiteX107" fmla="*/ 2965530 w 12192000"/>
              <a:gd name="connsiteY107" fmla="*/ 245958 h 4939827"/>
              <a:gd name="connsiteX108" fmla="*/ 3103677 w 12192000"/>
              <a:gd name="connsiteY108" fmla="*/ 209527 h 4939827"/>
              <a:gd name="connsiteX109" fmla="*/ 3126759 w 12192000"/>
              <a:gd name="connsiteY109" fmla="*/ 211226 h 4939827"/>
              <a:gd name="connsiteX110" fmla="*/ 3164020 w 12192000"/>
              <a:gd name="connsiteY110" fmla="*/ 212779 h 4939827"/>
              <a:gd name="connsiteX111" fmla="*/ 3285019 w 12192000"/>
              <a:gd name="connsiteY111" fmla="*/ 220535 h 4939827"/>
              <a:gd name="connsiteX112" fmla="*/ 3365154 w 12192000"/>
              <a:gd name="connsiteY112" fmla="*/ 226416 h 4939827"/>
              <a:gd name="connsiteX113" fmla="*/ 3367507 w 12192000"/>
              <a:gd name="connsiteY113" fmla="*/ 225416 h 4939827"/>
              <a:gd name="connsiteX114" fmla="*/ 3387567 w 12192000"/>
              <a:gd name="connsiteY114" fmla="*/ 227103 h 4939827"/>
              <a:gd name="connsiteX115" fmla="*/ 3498001 w 12192000"/>
              <a:gd name="connsiteY115" fmla="*/ 231941 h 4939827"/>
              <a:gd name="connsiteX116" fmla="*/ 3561557 w 12192000"/>
              <a:gd name="connsiteY116" fmla="*/ 228095 h 4939827"/>
              <a:gd name="connsiteX117" fmla="*/ 3611920 w 12192000"/>
              <a:gd name="connsiteY117" fmla="*/ 218094 h 4939827"/>
              <a:gd name="connsiteX118" fmla="*/ 3620528 w 12192000"/>
              <a:gd name="connsiteY118" fmla="*/ 218788 h 4939827"/>
              <a:gd name="connsiteX119" fmla="*/ 3620766 w 12192000"/>
              <a:gd name="connsiteY119" fmla="*/ 218511 h 4939827"/>
              <a:gd name="connsiteX120" fmla="*/ 3629977 w 12192000"/>
              <a:gd name="connsiteY120" fmla="*/ 218664 h 4939827"/>
              <a:gd name="connsiteX121" fmla="*/ 3636217 w 12192000"/>
              <a:gd name="connsiteY121" fmla="*/ 220048 h 4939827"/>
              <a:gd name="connsiteX122" fmla="*/ 3709484 w 12192000"/>
              <a:gd name="connsiteY122" fmla="*/ 186927 h 4939827"/>
              <a:gd name="connsiteX123" fmla="*/ 3761342 w 12192000"/>
              <a:gd name="connsiteY123" fmla="*/ 177474 h 4939827"/>
              <a:gd name="connsiteX124" fmla="*/ 3799748 w 12192000"/>
              <a:gd name="connsiteY124" fmla="*/ 167154 h 4939827"/>
              <a:gd name="connsiteX125" fmla="*/ 3922756 w 12192000"/>
              <a:gd name="connsiteY125" fmla="*/ 194044 h 4939827"/>
              <a:gd name="connsiteX126" fmla="*/ 4028476 w 12192000"/>
              <a:gd name="connsiteY126" fmla="*/ 223679 h 4939827"/>
              <a:gd name="connsiteX127" fmla="*/ 4191582 w 12192000"/>
              <a:gd name="connsiteY127" fmla="*/ 238952 h 4939827"/>
              <a:gd name="connsiteX128" fmla="*/ 4251024 w 12192000"/>
              <a:gd name="connsiteY128" fmla="*/ 240874 h 4939827"/>
              <a:gd name="connsiteX129" fmla="*/ 4355275 w 12192000"/>
              <a:gd name="connsiteY129" fmla="*/ 260205 h 4939827"/>
              <a:gd name="connsiteX130" fmla="*/ 4423807 w 12192000"/>
              <a:gd name="connsiteY130" fmla="*/ 270366 h 4939827"/>
              <a:gd name="connsiteX131" fmla="*/ 4558432 w 12192000"/>
              <a:gd name="connsiteY131" fmla="*/ 269194 h 4939827"/>
              <a:gd name="connsiteX132" fmla="*/ 4635061 w 12192000"/>
              <a:gd name="connsiteY132" fmla="*/ 280682 h 4939827"/>
              <a:gd name="connsiteX133" fmla="*/ 4807427 w 12192000"/>
              <a:gd name="connsiteY133" fmla="*/ 276835 h 4939827"/>
              <a:gd name="connsiteX134" fmla="*/ 5028933 w 12192000"/>
              <a:gd name="connsiteY134" fmla="*/ 183887 h 4939827"/>
              <a:gd name="connsiteX135" fmla="*/ 5093642 w 12192000"/>
              <a:gd name="connsiteY135" fmla="*/ 177214 h 4939827"/>
              <a:gd name="connsiteX136" fmla="*/ 5102642 w 12192000"/>
              <a:gd name="connsiteY136" fmla="*/ 186816 h 4939827"/>
              <a:gd name="connsiteX137" fmla="*/ 5193590 w 12192000"/>
              <a:gd name="connsiteY137" fmla="*/ 156458 h 4939827"/>
              <a:gd name="connsiteX138" fmla="*/ 5323922 w 12192000"/>
              <a:gd name="connsiteY138" fmla="*/ 146332 h 4939827"/>
              <a:gd name="connsiteX139" fmla="*/ 5421860 w 12192000"/>
              <a:gd name="connsiteY139" fmla="*/ 167298 h 4939827"/>
              <a:gd name="connsiteX140" fmla="*/ 5476948 w 12192000"/>
              <a:gd name="connsiteY140" fmla="*/ 173249 h 4939827"/>
              <a:gd name="connsiteX141" fmla="*/ 5516842 w 12192000"/>
              <a:gd name="connsiteY141" fmla="*/ 184018 h 4939827"/>
              <a:gd name="connsiteX142" fmla="*/ 5619415 w 12192000"/>
              <a:gd name="connsiteY142" fmla="*/ 176781 h 4939827"/>
              <a:gd name="connsiteX143" fmla="*/ 5789867 w 12192000"/>
              <a:gd name="connsiteY143" fmla="*/ 150304 h 4939827"/>
              <a:gd name="connsiteX144" fmla="*/ 5825953 w 12192000"/>
              <a:gd name="connsiteY144" fmla="*/ 147907 h 4939827"/>
              <a:gd name="connsiteX145" fmla="*/ 5856168 w 12192000"/>
              <a:gd name="connsiteY145" fmla="*/ 158719 h 4939827"/>
              <a:gd name="connsiteX146" fmla="*/ 5862476 w 12192000"/>
              <a:gd name="connsiteY146" fmla="*/ 172447 h 4939827"/>
              <a:gd name="connsiteX147" fmla="*/ 5882195 w 12192000"/>
              <a:gd name="connsiteY147" fmla="*/ 173195 h 4939827"/>
              <a:gd name="connsiteX148" fmla="*/ 5952585 w 12192000"/>
              <a:gd name="connsiteY148" fmla="*/ 161012 h 4939827"/>
              <a:gd name="connsiteX149" fmla="*/ 6001964 w 12192000"/>
              <a:gd name="connsiteY149" fmla="*/ 154786 h 4939827"/>
              <a:gd name="connsiteX150" fmla="*/ 6184207 w 12192000"/>
              <a:gd name="connsiteY150" fmla="*/ 132658 h 4939827"/>
              <a:gd name="connsiteX151" fmla="*/ 6415830 w 12192000"/>
              <a:gd name="connsiteY151" fmla="*/ 136006 h 4939827"/>
              <a:gd name="connsiteX152" fmla="*/ 6756965 w 12192000"/>
              <a:gd name="connsiteY152" fmla="*/ 57636 h 4939827"/>
              <a:gd name="connsiteX153" fmla="*/ 6819400 w 12192000"/>
              <a:gd name="connsiteY153" fmla="*/ 30742 h 4939827"/>
              <a:gd name="connsiteX154" fmla="*/ 6986370 w 12192000"/>
              <a:gd name="connsiteY154" fmla="*/ 12659 h 4939827"/>
              <a:gd name="connsiteX155" fmla="*/ 6989536 w 12192000"/>
              <a:gd name="connsiteY155" fmla="*/ 14528 h 4939827"/>
              <a:gd name="connsiteX156" fmla="*/ 7015933 w 12192000"/>
              <a:gd name="connsiteY156" fmla="*/ 9653 h 4939827"/>
              <a:gd name="connsiteX157" fmla="*/ 7020592 w 12192000"/>
              <a:gd name="connsiteY157" fmla="*/ 1651 h 4939827"/>
              <a:gd name="connsiteX158" fmla="*/ 7025905 w 12192000"/>
              <a:gd name="connsiteY158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09534 w 12192000"/>
              <a:gd name="connsiteY16" fmla="*/ 176441 h 4939827"/>
              <a:gd name="connsiteX17" fmla="*/ 8058681 w 12192000"/>
              <a:gd name="connsiteY17" fmla="*/ 219431 h 4939827"/>
              <a:gd name="connsiteX18" fmla="*/ 8126175 w 12192000"/>
              <a:gd name="connsiteY18" fmla="*/ 240005 h 4939827"/>
              <a:gd name="connsiteX19" fmla="*/ 8281371 w 12192000"/>
              <a:gd name="connsiteY19" fmla="*/ 256875 h 4939827"/>
              <a:gd name="connsiteX20" fmla="*/ 8381609 w 12192000"/>
              <a:gd name="connsiteY20" fmla="*/ 240618 h 4939827"/>
              <a:gd name="connsiteX21" fmla="*/ 8406759 w 12192000"/>
              <a:gd name="connsiteY21" fmla="*/ 232517 h 4939827"/>
              <a:gd name="connsiteX22" fmla="*/ 8426506 w 12192000"/>
              <a:gd name="connsiteY22" fmla="*/ 241842 h 4939827"/>
              <a:gd name="connsiteX23" fmla="*/ 8427949 w 12192000"/>
              <a:gd name="connsiteY23" fmla="*/ 240981 h 4939827"/>
              <a:gd name="connsiteX24" fmla="*/ 8441468 w 12192000"/>
              <a:gd name="connsiteY24" fmla="*/ 241157 h 4939827"/>
              <a:gd name="connsiteX25" fmla="*/ 8565757 w 12192000"/>
              <a:gd name="connsiteY25" fmla="*/ 255317 h 4939827"/>
              <a:gd name="connsiteX26" fmla="*/ 8573171 w 12192000"/>
              <a:gd name="connsiteY26" fmla="*/ 258426 h 4939827"/>
              <a:gd name="connsiteX27" fmla="*/ 8573548 w 12192000"/>
              <a:gd name="connsiteY27" fmla="*/ 258241 h 4939827"/>
              <a:gd name="connsiteX28" fmla="*/ 8622021 w 12192000"/>
              <a:gd name="connsiteY28" fmla="*/ 261028 h 4939827"/>
              <a:gd name="connsiteX29" fmla="*/ 8672650 w 12192000"/>
              <a:gd name="connsiteY29" fmla="*/ 254821 h 4939827"/>
              <a:gd name="connsiteX30" fmla="*/ 8785543 w 12192000"/>
              <a:gd name="connsiteY30" fmla="*/ 263406 h 4939827"/>
              <a:gd name="connsiteX31" fmla="*/ 8830588 w 12192000"/>
              <a:gd name="connsiteY31" fmla="*/ 265483 h 4939827"/>
              <a:gd name="connsiteX32" fmla="*/ 8905142 w 12192000"/>
              <a:gd name="connsiteY32" fmla="*/ 264958 h 4939827"/>
              <a:gd name="connsiteX33" fmla="*/ 8968582 w 12192000"/>
              <a:gd name="connsiteY33" fmla="*/ 262728 h 4939827"/>
              <a:gd name="connsiteX34" fmla="*/ 8972994 w 12192000"/>
              <a:gd name="connsiteY34" fmla="*/ 263284 h 4939827"/>
              <a:gd name="connsiteX35" fmla="*/ 9004605 w 12192000"/>
              <a:gd name="connsiteY35" fmla="*/ 258041 h 4939827"/>
              <a:gd name="connsiteX36" fmla="*/ 9016165 w 12192000"/>
              <a:gd name="connsiteY36" fmla="*/ 261258 h 4939827"/>
              <a:gd name="connsiteX37" fmla="*/ 9043297 w 12192000"/>
              <a:gd name="connsiteY37" fmla="*/ 281547 h 4939827"/>
              <a:gd name="connsiteX38" fmla="*/ 9048315 w 12192000"/>
              <a:gd name="connsiteY38" fmla="*/ 279264 h 4939827"/>
              <a:gd name="connsiteX39" fmla="*/ 9054706 w 12192000"/>
              <a:gd name="connsiteY39" fmla="*/ 278538 h 4939827"/>
              <a:gd name="connsiteX40" fmla="*/ 9070919 w 12192000"/>
              <a:gd name="connsiteY40" fmla="*/ 281810 h 4939827"/>
              <a:gd name="connsiteX41" fmla="*/ 9076813 w 12192000"/>
              <a:gd name="connsiteY41" fmla="*/ 283909 h 4939827"/>
              <a:gd name="connsiteX42" fmla="*/ 9085871 w 12192000"/>
              <a:gd name="connsiteY42" fmla="*/ 285133 h 4939827"/>
              <a:gd name="connsiteX43" fmla="*/ 9086159 w 12192000"/>
              <a:gd name="connsiteY43" fmla="*/ 284887 h 4939827"/>
              <a:gd name="connsiteX44" fmla="*/ 9134606 w 12192000"/>
              <a:gd name="connsiteY44" fmla="*/ 288168 h 4939827"/>
              <a:gd name="connsiteX45" fmla="*/ 9195590 w 12192000"/>
              <a:gd name="connsiteY45" fmla="*/ 279568 h 4939827"/>
              <a:gd name="connsiteX46" fmla="*/ 9219336 w 12192000"/>
              <a:gd name="connsiteY46" fmla="*/ 278133 h 4939827"/>
              <a:gd name="connsiteX47" fmla="*/ 9232362 w 12192000"/>
              <a:gd name="connsiteY47" fmla="*/ 275894 h 4939827"/>
              <a:gd name="connsiteX48" fmla="*/ 9283638 w 12192000"/>
              <a:gd name="connsiteY48" fmla="*/ 299924 h 4939827"/>
              <a:gd name="connsiteX49" fmla="*/ 9371484 w 12192000"/>
              <a:gd name="connsiteY49" fmla="*/ 329634 h 4939827"/>
              <a:gd name="connsiteX50" fmla="*/ 9404829 w 12192000"/>
              <a:gd name="connsiteY50" fmla="*/ 339038 h 4939827"/>
              <a:gd name="connsiteX51" fmla="*/ 9427021 w 12192000"/>
              <a:gd name="connsiteY51" fmla="*/ 358784 h 4939827"/>
              <a:gd name="connsiteX52" fmla="*/ 9670844 w 12192000"/>
              <a:gd name="connsiteY52" fmla="*/ 405128 h 4939827"/>
              <a:gd name="connsiteX53" fmla="*/ 9816083 w 12192000"/>
              <a:gd name="connsiteY53" fmla="*/ 416573 h 4939827"/>
              <a:gd name="connsiteX54" fmla="*/ 9936741 w 12192000"/>
              <a:gd name="connsiteY54" fmla="*/ 437044 h 4939827"/>
              <a:gd name="connsiteX55" fmla="*/ 10050093 w 12192000"/>
              <a:gd name="connsiteY55" fmla="*/ 443783 h 4939827"/>
              <a:gd name="connsiteX56" fmla="*/ 10130090 w 12192000"/>
              <a:gd name="connsiteY56" fmla="*/ 459520 h 4939827"/>
              <a:gd name="connsiteX57" fmla="*/ 10173456 w 12192000"/>
              <a:gd name="connsiteY57" fmla="*/ 457749 h 4939827"/>
              <a:gd name="connsiteX58" fmla="*/ 10218232 w 12192000"/>
              <a:gd name="connsiteY58" fmla="*/ 459820 h 4939827"/>
              <a:gd name="connsiteX59" fmla="*/ 10354176 w 12192000"/>
              <a:gd name="connsiteY59" fmla="*/ 471377 h 4939827"/>
              <a:gd name="connsiteX60" fmla="*/ 10430681 w 12192000"/>
              <a:gd name="connsiteY60" fmla="*/ 481226 h 4939827"/>
              <a:gd name="connsiteX61" fmla="*/ 10478169 w 12192000"/>
              <a:gd name="connsiteY61" fmla="*/ 481774 h 4939827"/>
              <a:gd name="connsiteX62" fmla="*/ 10540907 w 12192000"/>
              <a:gd name="connsiteY62" fmla="*/ 485607 h 4939827"/>
              <a:gd name="connsiteX63" fmla="*/ 10614941 w 12192000"/>
              <a:gd name="connsiteY63" fmla="*/ 487592 h 4939827"/>
              <a:gd name="connsiteX64" fmla="*/ 10674098 w 12192000"/>
              <a:gd name="connsiteY64" fmla="*/ 521656 h 4939827"/>
              <a:gd name="connsiteX65" fmla="*/ 10874834 w 12192000"/>
              <a:gd name="connsiteY65" fmla="*/ 574867 h 4939827"/>
              <a:gd name="connsiteX66" fmla="*/ 10944981 w 12192000"/>
              <a:gd name="connsiteY66" fmla="*/ 615042 h 4939827"/>
              <a:gd name="connsiteX67" fmla="*/ 11006376 w 12192000"/>
              <a:gd name="connsiteY67" fmla="*/ 645957 h 4939827"/>
              <a:gd name="connsiteX68" fmla="*/ 11076308 w 12192000"/>
              <a:gd name="connsiteY68" fmla="*/ 675698 h 4939827"/>
              <a:gd name="connsiteX69" fmla="*/ 11148789 w 12192000"/>
              <a:gd name="connsiteY69" fmla="*/ 685041 h 4939827"/>
              <a:gd name="connsiteX70" fmla="*/ 11249129 w 12192000"/>
              <a:gd name="connsiteY70" fmla="*/ 684218 h 4939827"/>
              <a:gd name="connsiteX71" fmla="*/ 11299915 w 12192000"/>
              <a:gd name="connsiteY71" fmla="*/ 692177 h 4939827"/>
              <a:gd name="connsiteX72" fmla="*/ 11386973 w 12192000"/>
              <a:gd name="connsiteY72" fmla="*/ 708209 h 4939827"/>
              <a:gd name="connsiteX73" fmla="*/ 11500105 w 12192000"/>
              <a:gd name="connsiteY73" fmla="*/ 735014 h 4939827"/>
              <a:gd name="connsiteX74" fmla="*/ 11621735 w 12192000"/>
              <a:gd name="connsiteY74" fmla="*/ 789584 h 4939827"/>
              <a:gd name="connsiteX75" fmla="*/ 11691200 w 12192000"/>
              <a:gd name="connsiteY75" fmla="*/ 867902 h 4939827"/>
              <a:gd name="connsiteX76" fmla="*/ 11819427 w 12192000"/>
              <a:gd name="connsiteY76" fmla="*/ 911634 h 4939827"/>
              <a:gd name="connsiteX77" fmla="*/ 11969720 w 12192000"/>
              <a:gd name="connsiteY77" fmla="*/ 964737 h 4939827"/>
              <a:gd name="connsiteX78" fmla="*/ 12055766 w 12192000"/>
              <a:gd name="connsiteY78" fmla="*/ 991268 h 4939827"/>
              <a:gd name="connsiteX79" fmla="*/ 12171539 w 12192000"/>
              <a:gd name="connsiteY79" fmla="*/ 995427 h 4939827"/>
              <a:gd name="connsiteX80" fmla="*/ 12187831 w 12192000"/>
              <a:gd name="connsiteY80" fmla="*/ 996580 h 4939827"/>
              <a:gd name="connsiteX81" fmla="*/ 12192000 w 12192000"/>
              <a:gd name="connsiteY81" fmla="*/ 996726 h 4939827"/>
              <a:gd name="connsiteX82" fmla="*/ 12192000 w 12192000"/>
              <a:gd name="connsiteY82" fmla="*/ 4939827 h 4939827"/>
              <a:gd name="connsiteX83" fmla="*/ 0 w 12192000"/>
              <a:gd name="connsiteY83" fmla="*/ 4939827 h 4939827"/>
              <a:gd name="connsiteX84" fmla="*/ 0 w 12192000"/>
              <a:gd name="connsiteY84" fmla="*/ 512043 h 4939827"/>
              <a:gd name="connsiteX85" fmla="*/ 7381 w 12192000"/>
              <a:gd name="connsiteY85" fmla="*/ 512580 h 4939827"/>
              <a:gd name="connsiteX86" fmla="*/ 100029 w 12192000"/>
              <a:gd name="connsiteY86" fmla="*/ 504758 h 4939827"/>
              <a:gd name="connsiteX87" fmla="*/ 155244 w 12192000"/>
              <a:gd name="connsiteY87" fmla="*/ 525130 h 4939827"/>
              <a:gd name="connsiteX88" fmla="*/ 254366 w 12192000"/>
              <a:gd name="connsiteY88" fmla="*/ 534449 h 4939827"/>
              <a:gd name="connsiteX89" fmla="*/ 447292 w 12192000"/>
              <a:gd name="connsiteY89" fmla="*/ 542725 h 4939827"/>
              <a:gd name="connsiteX90" fmla="*/ 628105 w 12192000"/>
              <a:gd name="connsiteY90" fmla="*/ 547853 h 4939827"/>
              <a:gd name="connsiteX91" fmla="*/ 783146 w 12192000"/>
              <a:gd name="connsiteY91" fmla="*/ 591799 h 4939827"/>
              <a:gd name="connsiteX92" fmla="*/ 1043676 w 12192000"/>
              <a:gd name="connsiteY92" fmla="*/ 591887 h 4939827"/>
              <a:gd name="connsiteX93" fmla="*/ 1281816 w 12192000"/>
              <a:gd name="connsiteY93" fmla="*/ 520946 h 4939827"/>
              <a:gd name="connsiteX94" fmla="*/ 1486347 w 12192000"/>
              <a:gd name="connsiteY94" fmla="*/ 487310 h 4939827"/>
              <a:gd name="connsiteX95" fmla="*/ 1568079 w 12192000"/>
              <a:gd name="connsiteY95" fmla="*/ 462531 h 4939827"/>
              <a:gd name="connsiteX96" fmla="*/ 1622516 w 12192000"/>
              <a:gd name="connsiteY96" fmla="*/ 466058 h 4939827"/>
              <a:gd name="connsiteX97" fmla="*/ 1655457 w 12192000"/>
              <a:gd name="connsiteY97" fmla="*/ 465359 h 4939827"/>
              <a:gd name="connsiteX98" fmla="*/ 1717454 w 12192000"/>
              <a:gd name="connsiteY98" fmla="*/ 417203 h 4939827"/>
              <a:gd name="connsiteX99" fmla="*/ 1913794 w 12192000"/>
              <a:gd name="connsiteY99" fmla="*/ 365255 h 4939827"/>
              <a:gd name="connsiteX100" fmla="*/ 2129762 w 12192000"/>
              <a:gd name="connsiteY100" fmla="*/ 367832 h 4939827"/>
              <a:gd name="connsiteX101" fmla="*/ 2376970 w 12192000"/>
              <a:gd name="connsiteY101" fmla="*/ 350129 h 4939827"/>
              <a:gd name="connsiteX102" fmla="*/ 2480155 w 12192000"/>
              <a:gd name="connsiteY102" fmla="*/ 359227 h 4939827"/>
              <a:gd name="connsiteX103" fmla="*/ 2586782 w 12192000"/>
              <a:gd name="connsiteY103" fmla="*/ 339352 h 4939827"/>
              <a:gd name="connsiteX104" fmla="*/ 2679617 w 12192000"/>
              <a:gd name="connsiteY104" fmla="*/ 305383 h 4939827"/>
              <a:gd name="connsiteX105" fmla="*/ 2788947 w 12192000"/>
              <a:gd name="connsiteY105" fmla="*/ 250375 h 4939827"/>
              <a:gd name="connsiteX106" fmla="*/ 2965530 w 12192000"/>
              <a:gd name="connsiteY106" fmla="*/ 245958 h 4939827"/>
              <a:gd name="connsiteX107" fmla="*/ 3103677 w 12192000"/>
              <a:gd name="connsiteY107" fmla="*/ 209527 h 4939827"/>
              <a:gd name="connsiteX108" fmla="*/ 3126759 w 12192000"/>
              <a:gd name="connsiteY108" fmla="*/ 211226 h 4939827"/>
              <a:gd name="connsiteX109" fmla="*/ 3164020 w 12192000"/>
              <a:gd name="connsiteY109" fmla="*/ 212779 h 4939827"/>
              <a:gd name="connsiteX110" fmla="*/ 3285019 w 12192000"/>
              <a:gd name="connsiteY110" fmla="*/ 220535 h 4939827"/>
              <a:gd name="connsiteX111" fmla="*/ 3365154 w 12192000"/>
              <a:gd name="connsiteY111" fmla="*/ 226416 h 4939827"/>
              <a:gd name="connsiteX112" fmla="*/ 3367507 w 12192000"/>
              <a:gd name="connsiteY112" fmla="*/ 225416 h 4939827"/>
              <a:gd name="connsiteX113" fmla="*/ 3387567 w 12192000"/>
              <a:gd name="connsiteY113" fmla="*/ 227103 h 4939827"/>
              <a:gd name="connsiteX114" fmla="*/ 3498001 w 12192000"/>
              <a:gd name="connsiteY114" fmla="*/ 231941 h 4939827"/>
              <a:gd name="connsiteX115" fmla="*/ 3561557 w 12192000"/>
              <a:gd name="connsiteY115" fmla="*/ 228095 h 4939827"/>
              <a:gd name="connsiteX116" fmla="*/ 3611920 w 12192000"/>
              <a:gd name="connsiteY116" fmla="*/ 218094 h 4939827"/>
              <a:gd name="connsiteX117" fmla="*/ 3620528 w 12192000"/>
              <a:gd name="connsiteY117" fmla="*/ 218788 h 4939827"/>
              <a:gd name="connsiteX118" fmla="*/ 3620766 w 12192000"/>
              <a:gd name="connsiteY118" fmla="*/ 218511 h 4939827"/>
              <a:gd name="connsiteX119" fmla="*/ 3629977 w 12192000"/>
              <a:gd name="connsiteY119" fmla="*/ 218664 h 4939827"/>
              <a:gd name="connsiteX120" fmla="*/ 3636217 w 12192000"/>
              <a:gd name="connsiteY120" fmla="*/ 220048 h 4939827"/>
              <a:gd name="connsiteX121" fmla="*/ 3709484 w 12192000"/>
              <a:gd name="connsiteY121" fmla="*/ 186927 h 4939827"/>
              <a:gd name="connsiteX122" fmla="*/ 3761342 w 12192000"/>
              <a:gd name="connsiteY122" fmla="*/ 177474 h 4939827"/>
              <a:gd name="connsiteX123" fmla="*/ 3799748 w 12192000"/>
              <a:gd name="connsiteY123" fmla="*/ 167154 h 4939827"/>
              <a:gd name="connsiteX124" fmla="*/ 3922756 w 12192000"/>
              <a:gd name="connsiteY124" fmla="*/ 194044 h 4939827"/>
              <a:gd name="connsiteX125" fmla="*/ 4028476 w 12192000"/>
              <a:gd name="connsiteY125" fmla="*/ 223679 h 4939827"/>
              <a:gd name="connsiteX126" fmla="*/ 4191582 w 12192000"/>
              <a:gd name="connsiteY126" fmla="*/ 238952 h 4939827"/>
              <a:gd name="connsiteX127" fmla="*/ 4251024 w 12192000"/>
              <a:gd name="connsiteY127" fmla="*/ 240874 h 4939827"/>
              <a:gd name="connsiteX128" fmla="*/ 4355275 w 12192000"/>
              <a:gd name="connsiteY128" fmla="*/ 260205 h 4939827"/>
              <a:gd name="connsiteX129" fmla="*/ 4423807 w 12192000"/>
              <a:gd name="connsiteY129" fmla="*/ 270366 h 4939827"/>
              <a:gd name="connsiteX130" fmla="*/ 4558432 w 12192000"/>
              <a:gd name="connsiteY130" fmla="*/ 269194 h 4939827"/>
              <a:gd name="connsiteX131" fmla="*/ 4635061 w 12192000"/>
              <a:gd name="connsiteY131" fmla="*/ 280682 h 4939827"/>
              <a:gd name="connsiteX132" fmla="*/ 4807427 w 12192000"/>
              <a:gd name="connsiteY132" fmla="*/ 276835 h 4939827"/>
              <a:gd name="connsiteX133" fmla="*/ 5028933 w 12192000"/>
              <a:gd name="connsiteY133" fmla="*/ 183887 h 4939827"/>
              <a:gd name="connsiteX134" fmla="*/ 5093642 w 12192000"/>
              <a:gd name="connsiteY134" fmla="*/ 177214 h 4939827"/>
              <a:gd name="connsiteX135" fmla="*/ 5102642 w 12192000"/>
              <a:gd name="connsiteY135" fmla="*/ 186816 h 4939827"/>
              <a:gd name="connsiteX136" fmla="*/ 5193590 w 12192000"/>
              <a:gd name="connsiteY136" fmla="*/ 156458 h 4939827"/>
              <a:gd name="connsiteX137" fmla="*/ 5323922 w 12192000"/>
              <a:gd name="connsiteY137" fmla="*/ 146332 h 4939827"/>
              <a:gd name="connsiteX138" fmla="*/ 5421860 w 12192000"/>
              <a:gd name="connsiteY138" fmla="*/ 167298 h 4939827"/>
              <a:gd name="connsiteX139" fmla="*/ 5476948 w 12192000"/>
              <a:gd name="connsiteY139" fmla="*/ 173249 h 4939827"/>
              <a:gd name="connsiteX140" fmla="*/ 5516842 w 12192000"/>
              <a:gd name="connsiteY140" fmla="*/ 184018 h 4939827"/>
              <a:gd name="connsiteX141" fmla="*/ 5619415 w 12192000"/>
              <a:gd name="connsiteY141" fmla="*/ 176781 h 4939827"/>
              <a:gd name="connsiteX142" fmla="*/ 5789867 w 12192000"/>
              <a:gd name="connsiteY142" fmla="*/ 150304 h 4939827"/>
              <a:gd name="connsiteX143" fmla="*/ 5825953 w 12192000"/>
              <a:gd name="connsiteY143" fmla="*/ 147907 h 4939827"/>
              <a:gd name="connsiteX144" fmla="*/ 5856168 w 12192000"/>
              <a:gd name="connsiteY144" fmla="*/ 158719 h 4939827"/>
              <a:gd name="connsiteX145" fmla="*/ 5862476 w 12192000"/>
              <a:gd name="connsiteY145" fmla="*/ 172447 h 4939827"/>
              <a:gd name="connsiteX146" fmla="*/ 5882195 w 12192000"/>
              <a:gd name="connsiteY146" fmla="*/ 173195 h 4939827"/>
              <a:gd name="connsiteX147" fmla="*/ 5952585 w 12192000"/>
              <a:gd name="connsiteY147" fmla="*/ 161012 h 4939827"/>
              <a:gd name="connsiteX148" fmla="*/ 6001964 w 12192000"/>
              <a:gd name="connsiteY148" fmla="*/ 154786 h 4939827"/>
              <a:gd name="connsiteX149" fmla="*/ 6184207 w 12192000"/>
              <a:gd name="connsiteY149" fmla="*/ 132658 h 4939827"/>
              <a:gd name="connsiteX150" fmla="*/ 6415830 w 12192000"/>
              <a:gd name="connsiteY150" fmla="*/ 136006 h 4939827"/>
              <a:gd name="connsiteX151" fmla="*/ 6756965 w 12192000"/>
              <a:gd name="connsiteY151" fmla="*/ 57636 h 4939827"/>
              <a:gd name="connsiteX152" fmla="*/ 6819400 w 12192000"/>
              <a:gd name="connsiteY152" fmla="*/ 30742 h 4939827"/>
              <a:gd name="connsiteX153" fmla="*/ 6986370 w 12192000"/>
              <a:gd name="connsiteY153" fmla="*/ 12659 h 4939827"/>
              <a:gd name="connsiteX154" fmla="*/ 6989536 w 12192000"/>
              <a:gd name="connsiteY154" fmla="*/ 14528 h 4939827"/>
              <a:gd name="connsiteX155" fmla="*/ 7015933 w 12192000"/>
              <a:gd name="connsiteY155" fmla="*/ 9653 h 4939827"/>
              <a:gd name="connsiteX156" fmla="*/ 7020592 w 12192000"/>
              <a:gd name="connsiteY156" fmla="*/ 1651 h 4939827"/>
              <a:gd name="connsiteX157" fmla="*/ 7025905 w 12192000"/>
              <a:gd name="connsiteY157" fmla="*/ 0 h 4939827"/>
              <a:gd name="connsiteX0" fmla="*/ 7025905 w 12192000"/>
              <a:gd name="connsiteY0" fmla="*/ 0 h 4939827"/>
              <a:gd name="connsiteX1" fmla="*/ 7032579 w 12192000"/>
              <a:gd name="connsiteY1" fmla="*/ 2808 h 4939827"/>
              <a:gd name="connsiteX2" fmla="*/ 7079505 w 12192000"/>
              <a:gd name="connsiteY2" fmla="*/ 12971 h 4939827"/>
              <a:gd name="connsiteX3" fmla="*/ 7158791 w 12192000"/>
              <a:gd name="connsiteY3" fmla="*/ 12462 h 4939827"/>
              <a:gd name="connsiteX4" fmla="*/ 7233338 w 12192000"/>
              <a:gd name="connsiteY4" fmla="*/ 24846 h 4939827"/>
              <a:gd name="connsiteX5" fmla="*/ 7259791 w 12192000"/>
              <a:gd name="connsiteY5" fmla="*/ 29557 h 4939827"/>
              <a:gd name="connsiteX6" fmla="*/ 7263923 w 12192000"/>
              <a:gd name="connsiteY6" fmla="*/ 35029 h 4939827"/>
              <a:gd name="connsiteX7" fmla="*/ 7281549 w 12192000"/>
              <a:gd name="connsiteY7" fmla="*/ 39654 h 4939827"/>
              <a:gd name="connsiteX8" fmla="*/ 7374735 w 12192000"/>
              <a:gd name="connsiteY8" fmla="*/ 65326 h 4939827"/>
              <a:gd name="connsiteX9" fmla="*/ 7376078 w 12192000"/>
              <a:gd name="connsiteY9" fmla="*/ 63849 h 4939827"/>
              <a:gd name="connsiteX10" fmla="*/ 7402026 w 12192000"/>
              <a:gd name="connsiteY10" fmla="*/ 60308 h 4939827"/>
              <a:gd name="connsiteX11" fmla="*/ 7415091 w 12192000"/>
              <a:gd name="connsiteY11" fmla="*/ 77403 h 4939827"/>
              <a:gd name="connsiteX12" fmla="*/ 7488682 w 12192000"/>
              <a:gd name="connsiteY12" fmla="*/ 83440 h 4939827"/>
              <a:gd name="connsiteX13" fmla="*/ 7732750 w 12192000"/>
              <a:gd name="connsiteY13" fmla="*/ 145456 h 4939827"/>
              <a:gd name="connsiteX14" fmla="*/ 7785900 w 12192000"/>
              <a:gd name="connsiteY14" fmla="*/ 154493 h 4939827"/>
              <a:gd name="connsiteX15" fmla="*/ 7952584 w 12192000"/>
              <a:gd name="connsiteY15" fmla="*/ 170181 h 4939827"/>
              <a:gd name="connsiteX16" fmla="*/ 8058681 w 12192000"/>
              <a:gd name="connsiteY16" fmla="*/ 219431 h 4939827"/>
              <a:gd name="connsiteX17" fmla="*/ 8126175 w 12192000"/>
              <a:gd name="connsiteY17" fmla="*/ 240005 h 4939827"/>
              <a:gd name="connsiteX18" fmla="*/ 8281371 w 12192000"/>
              <a:gd name="connsiteY18" fmla="*/ 256875 h 4939827"/>
              <a:gd name="connsiteX19" fmla="*/ 8381609 w 12192000"/>
              <a:gd name="connsiteY19" fmla="*/ 240618 h 4939827"/>
              <a:gd name="connsiteX20" fmla="*/ 8406759 w 12192000"/>
              <a:gd name="connsiteY20" fmla="*/ 232517 h 4939827"/>
              <a:gd name="connsiteX21" fmla="*/ 8426506 w 12192000"/>
              <a:gd name="connsiteY21" fmla="*/ 241842 h 4939827"/>
              <a:gd name="connsiteX22" fmla="*/ 8427949 w 12192000"/>
              <a:gd name="connsiteY22" fmla="*/ 240981 h 4939827"/>
              <a:gd name="connsiteX23" fmla="*/ 8441468 w 12192000"/>
              <a:gd name="connsiteY23" fmla="*/ 241157 h 4939827"/>
              <a:gd name="connsiteX24" fmla="*/ 8565757 w 12192000"/>
              <a:gd name="connsiteY24" fmla="*/ 255317 h 4939827"/>
              <a:gd name="connsiteX25" fmla="*/ 8573171 w 12192000"/>
              <a:gd name="connsiteY25" fmla="*/ 258426 h 4939827"/>
              <a:gd name="connsiteX26" fmla="*/ 8573548 w 12192000"/>
              <a:gd name="connsiteY26" fmla="*/ 258241 h 4939827"/>
              <a:gd name="connsiteX27" fmla="*/ 8622021 w 12192000"/>
              <a:gd name="connsiteY27" fmla="*/ 261028 h 4939827"/>
              <a:gd name="connsiteX28" fmla="*/ 8672650 w 12192000"/>
              <a:gd name="connsiteY28" fmla="*/ 254821 h 4939827"/>
              <a:gd name="connsiteX29" fmla="*/ 8785543 w 12192000"/>
              <a:gd name="connsiteY29" fmla="*/ 263406 h 4939827"/>
              <a:gd name="connsiteX30" fmla="*/ 8830588 w 12192000"/>
              <a:gd name="connsiteY30" fmla="*/ 265483 h 4939827"/>
              <a:gd name="connsiteX31" fmla="*/ 8905142 w 12192000"/>
              <a:gd name="connsiteY31" fmla="*/ 264958 h 4939827"/>
              <a:gd name="connsiteX32" fmla="*/ 8968582 w 12192000"/>
              <a:gd name="connsiteY32" fmla="*/ 262728 h 4939827"/>
              <a:gd name="connsiteX33" fmla="*/ 8972994 w 12192000"/>
              <a:gd name="connsiteY33" fmla="*/ 263284 h 4939827"/>
              <a:gd name="connsiteX34" fmla="*/ 9004605 w 12192000"/>
              <a:gd name="connsiteY34" fmla="*/ 258041 h 4939827"/>
              <a:gd name="connsiteX35" fmla="*/ 9016165 w 12192000"/>
              <a:gd name="connsiteY35" fmla="*/ 261258 h 4939827"/>
              <a:gd name="connsiteX36" fmla="*/ 9043297 w 12192000"/>
              <a:gd name="connsiteY36" fmla="*/ 281547 h 4939827"/>
              <a:gd name="connsiteX37" fmla="*/ 9048315 w 12192000"/>
              <a:gd name="connsiteY37" fmla="*/ 279264 h 4939827"/>
              <a:gd name="connsiteX38" fmla="*/ 9054706 w 12192000"/>
              <a:gd name="connsiteY38" fmla="*/ 278538 h 4939827"/>
              <a:gd name="connsiteX39" fmla="*/ 9070919 w 12192000"/>
              <a:gd name="connsiteY39" fmla="*/ 281810 h 4939827"/>
              <a:gd name="connsiteX40" fmla="*/ 9076813 w 12192000"/>
              <a:gd name="connsiteY40" fmla="*/ 283909 h 4939827"/>
              <a:gd name="connsiteX41" fmla="*/ 9085871 w 12192000"/>
              <a:gd name="connsiteY41" fmla="*/ 285133 h 4939827"/>
              <a:gd name="connsiteX42" fmla="*/ 9086159 w 12192000"/>
              <a:gd name="connsiteY42" fmla="*/ 284887 h 4939827"/>
              <a:gd name="connsiteX43" fmla="*/ 9134606 w 12192000"/>
              <a:gd name="connsiteY43" fmla="*/ 288168 h 4939827"/>
              <a:gd name="connsiteX44" fmla="*/ 9195590 w 12192000"/>
              <a:gd name="connsiteY44" fmla="*/ 279568 h 4939827"/>
              <a:gd name="connsiteX45" fmla="*/ 9219336 w 12192000"/>
              <a:gd name="connsiteY45" fmla="*/ 278133 h 4939827"/>
              <a:gd name="connsiteX46" fmla="*/ 9232362 w 12192000"/>
              <a:gd name="connsiteY46" fmla="*/ 275894 h 4939827"/>
              <a:gd name="connsiteX47" fmla="*/ 9283638 w 12192000"/>
              <a:gd name="connsiteY47" fmla="*/ 299924 h 4939827"/>
              <a:gd name="connsiteX48" fmla="*/ 9371484 w 12192000"/>
              <a:gd name="connsiteY48" fmla="*/ 329634 h 4939827"/>
              <a:gd name="connsiteX49" fmla="*/ 9404829 w 12192000"/>
              <a:gd name="connsiteY49" fmla="*/ 339038 h 4939827"/>
              <a:gd name="connsiteX50" fmla="*/ 9427021 w 12192000"/>
              <a:gd name="connsiteY50" fmla="*/ 358784 h 4939827"/>
              <a:gd name="connsiteX51" fmla="*/ 9670844 w 12192000"/>
              <a:gd name="connsiteY51" fmla="*/ 405128 h 4939827"/>
              <a:gd name="connsiteX52" fmla="*/ 9816083 w 12192000"/>
              <a:gd name="connsiteY52" fmla="*/ 416573 h 4939827"/>
              <a:gd name="connsiteX53" fmla="*/ 9936741 w 12192000"/>
              <a:gd name="connsiteY53" fmla="*/ 437044 h 4939827"/>
              <a:gd name="connsiteX54" fmla="*/ 10050093 w 12192000"/>
              <a:gd name="connsiteY54" fmla="*/ 443783 h 4939827"/>
              <a:gd name="connsiteX55" fmla="*/ 10130090 w 12192000"/>
              <a:gd name="connsiteY55" fmla="*/ 459520 h 4939827"/>
              <a:gd name="connsiteX56" fmla="*/ 10173456 w 12192000"/>
              <a:gd name="connsiteY56" fmla="*/ 457749 h 4939827"/>
              <a:gd name="connsiteX57" fmla="*/ 10218232 w 12192000"/>
              <a:gd name="connsiteY57" fmla="*/ 459820 h 4939827"/>
              <a:gd name="connsiteX58" fmla="*/ 10354176 w 12192000"/>
              <a:gd name="connsiteY58" fmla="*/ 471377 h 4939827"/>
              <a:gd name="connsiteX59" fmla="*/ 10430681 w 12192000"/>
              <a:gd name="connsiteY59" fmla="*/ 481226 h 4939827"/>
              <a:gd name="connsiteX60" fmla="*/ 10478169 w 12192000"/>
              <a:gd name="connsiteY60" fmla="*/ 481774 h 4939827"/>
              <a:gd name="connsiteX61" fmla="*/ 10540907 w 12192000"/>
              <a:gd name="connsiteY61" fmla="*/ 485607 h 4939827"/>
              <a:gd name="connsiteX62" fmla="*/ 10614941 w 12192000"/>
              <a:gd name="connsiteY62" fmla="*/ 487592 h 4939827"/>
              <a:gd name="connsiteX63" fmla="*/ 10674098 w 12192000"/>
              <a:gd name="connsiteY63" fmla="*/ 521656 h 4939827"/>
              <a:gd name="connsiteX64" fmla="*/ 10874834 w 12192000"/>
              <a:gd name="connsiteY64" fmla="*/ 574867 h 4939827"/>
              <a:gd name="connsiteX65" fmla="*/ 10944981 w 12192000"/>
              <a:gd name="connsiteY65" fmla="*/ 615042 h 4939827"/>
              <a:gd name="connsiteX66" fmla="*/ 11006376 w 12192000"/>
              <a:gd name="connsiteY66" fmla="*/ 645957 h 4939827"/>
              <a:gd name="connsiteX67" fmla="*/ 11076308 w 12192000"/>
              <a:gd name="connsiteY67" fmla="*/ 675698 h 4939827"/>
              <a:gd name="connsiteX68" fmla="*/ 11148789 w 12192000"/>
              <a:gd name="connsiteY68" fmla="*/ 685041 h 4939827"/>
              <a:gd name="connsiteX69" fmla="*/ 11249129 w 12192000"/>
              <a:gd name="connsiteY69" fmla="*/ 684218 h 4939827"/>
              <a:gd name="connsiteX70" fmla="*/ 11299915 w 12192000"/>
              <a:gd name="connsiteY70" fmla="*/ 692177 h 4939827"/>
              <a:gd name="connsiteX71" fmla="*/ 11386973 w 12192000"/>
              <a:gd name="connsiteY71" fmla="*/ 708209 h 4939827"/>
              <a:gd name="connsiteX72" fmla="*/ 11500105 w 12192000"/>
              <a:gd name="connsiteY72" fmla="*/ 735014 h 4939827"/>
              <a:gd name="connsiteX73" fmla="*/ 11621735 w 12192000"/>
              <a:gd name="connsiteY73" fmla="*/ 789584 h 4939827"/>
              <a:gd name="connsiteX74" fmla="*/ 11691200 w 12192000"/>
              <a:gd name="connsiteY74" fmla="*/ 867902 h 4939827"/>
              <a:gd name="connsiteX75" fmla="*/ 11819427 w 12192000"/>
              <a:gd name="connsiteY75" fmla="*/ 911634 h 4939827"/>
              <a:gd name="connsiteX76" fmla="*/ 11969720 w 12192000"/>
              <a:gd name="connsiteY76" fmla="*/ 964737 h 4939827"/>
              <a:gd name="connsiteX77" fmla="*/ 12055766 w 12192000"/>
              <a:gd name="connsiteY77" fmla="*/ 991268 h 4939827"/>
              <a:gd name="connsiteX78" fmla="*/ 12171539 w 12192000"/>
              <a:gd name="connsiteY78" fmla="*/ 995427 h 4939827"/>
              <a:gd name="connsiteX79" fmla="*/ 12187831 w 12192000"/>
              <a:gd name="connsiteY79" fmla="*/ 996580 h 4939827"/>
              <a:gd name="connsiteX80" fmla="*/ 12192000 w 12192000"/>
              <a:gd name="connsiteY80" fmla="*/ 996726 h 4939827"/>
              <a:gd name="connsiteX81" fmla="*/ 12192000 w 12192000"/>
              <a:gd name="connsiteY81" fmla="*/ 4939827 h 4939827"/>
              <a:gd name="connsiteX82" fmla="*/ 0 w 12192000"/>
              <a:gd name="connsiteY82" fmla="*/ 4939827 h 4939827"/>
              <a:gd name="connsiteX83" fmla="*/ 0 w 12192000"/>
              <a:gd name="connsiteY83" fmla="*/ 512043 h 4939827"/>
              <a:gd name="connsiteX84" fmla="*/ 7381 w 12192000"/>
              <a:gd name="connsiteY84" fmla="*/ 512580 h 4939827"/>
              <a:gd name="connsiteX85" fmla="*/ 100029 w 12192000"/>
              <a:gd name="connsiteY85" fmla="*/ 504758 h 4939827"/>
              <a:gd name="connsiteX86" fmla="*/ 155244 w 12192000"/>
              <a:gd name="connsiteY86" fmla="*/ 525130 h 4939827"/>
              <a:gd name="connsiteX87" fmla="*/ 254366 w 12192000"/>
              <a:gd name="connsiteY87" fmla="*/ 534449 h 4939827"/>
              <a:gd name="connsiteX88" fmla="*/ 447292 w 12192000"/>
              <a:gd name="connsiteY88" fmla="*/ 542725 h 4939827"/>
              <a:gd name="connsiteX89" fmla="*/ 628105 w 12192000"/>
              <a:gd name="connsiteY89" fmla="*/ 547853 h 4939827"/>
              <a:gd name="connsiteX90" fmla="*/ 783146 w 12192000"/>
              <a:gd name="connsiteY90" fmla="*/ 591799 h 4939827"/>
              <a:gd name="connsiteX91" fmla="*/ 1043676 w 12192000"/>
              <a:gd name="connsiteY91" fmla="*/ 591887 h 4939827"/>
              <a:gd name="connsiteX92" fmla="*/ 1281816 w 12192000"/>
              <a:gd name="connsiteY92" fmla="*/ 520946 h 4939827"/>
              <a:gd name="connsiteX93" fmla="*/ 1486347 w 12192000"/>
              <a:gd name="connsiteY93" fmla="*/ 487310 h 4939827"/>
              <a:gd name="connsiteX94" fmla="*/ 1568079 w 12192000"/>
              <a:gd name="connsiteY94" fmla="*/ 462531 h 4939827"/>
              <a:gd name="connsiteX95" fmla="*/ 1622516 w 12192000"/>
              <a:gd name="connsiteY95" fmla="*/ 466058 h 4939827"/>
              <a:gd name="connsiteX96" fmla="*/ 1655457 w 12192000"/>
              <a:gd name="connsiteY96" fmla="*/ 465359 h 4939827"/>
              <a:gd name="connsiteX97" fmla="*/ 1717454 w 12192000"/>
              <a:gd name="connsiteY97" fmla="*/ 417203 h 4939827"/>
              <a:gd name="connsiteX98" fmla="*/ 1913794 w 12192000"/>
              <a:gd name="connsiteY98" fmla="*/ 365255 h 4939827"/>
              <a:gd name="connsiteX99" fmla="*/ 2129762 w 12192000"/>
              <a:gd name="connsiteY99" fmla="*/ 367832 h 4939827"/>
              <a:gd name="connsiteX100" fmla="*/ 2376970 w 12192000"/>
              <a:gd name="connsiteY100" fmla="*/ 350129 h 4939827"/>
              <a:gd name="connsiteX101" fmla="*/ 2480155 w 12192000"/>
              <a:gd name="connsiteY101" fmla="*/ 359227 h 4939827"/>
              <a:gd name="connsiteX102" fmla="*/ 2586782 w 12192000"/>
              <a:gd name="connsiteY102" fmla="*/ 339352 h 4939827"/>
              <a:gd name="connsiteX103" fmla="*/ 2679617 w 12192000"/>
              <a:gd name="connsiteY103" fmla="*/ 305383 h 4939827"/>
              <a:gd name="connsiteX104" fmla="*/ 2788947 w 12192000"/>
              <a:gd name="connsiteY104" fmla="*/ 250375 h 4939827"/>
              <a:gd name="connsiteX105" fmla="*/ 2965530 w 12192000"/>
              <a:gd name="connsiteY105" fmla="*/ 245958 h 4939827"/>
              <a:gd name="connsiteX106" fmla="*/ 3103677 w 12192000"/>
              <a:gd name="connsiteY106" fmla="*/ 209527 h 4939827"/>
              <a:gd name="connsiteX107" fmla="*/ 3126759 w 12192000"/>
              <a:gd name="connsiteY107" fmla="*/ 211226 h 4939827"/>
              <a:gd name="connsiteX108" fmla="*/ 3164020 w 12192000"/>
              <a:gd name="connsiteY108" fmla="*/ 212779 h 4939827"/>
              <a:gd name="connsiteX109" fmla="*/ 3285019 w 12192000"/>
              <a:gd name="connsiteY109" fmla="*/ 220535 h 4939827"/>
              <a:gd name="connsiteX110" fmla="*/ 3365154 w 12192000"/>
              <a:gd name="connsiteY110" fmla="*/ 226416 h 4939827"/>
              <a:gd name="connsiteX111" fmla="*/ 3367507 w 12192000"/>
              <a:gd name="connsiteY111" fmla="*/ 225416 h 4939827"/>
              <a:gd name="connsiteX112" fmla="*/ 3387567 w 12192000"/>
              <a:gd name="connsiteY112" fmla="*/ 227103 h 4939827"/>
              <a:gd name="connsiteX113" fmla="*/ 3498001 w 12192000"/>
              <a:gd name="connsiteY113" fmla="*/ 231941 h 4939827"/>
              <a:gd name="connsiteX114" fmla="*/ 3561557 w 12192000"/>
              <a:gd name="connsiteY114" fmla="*/ 228095 h 4939827"/>
              <a:gd name="connsiteX115" fmla="*/ 3611920 w 12192000"/>
              <a:gd name="connsiteY115" fmla="*/ 218094 h 4939827"/>
              <a:gd name="connsiteX116" fmla="*/ 3620528 w 12192000"/>
              <a:gd name="connsiteY116" fmla="*/ 218788 h 4939827"/>
              <a:gd name="connsiteX117" fmla="*/ 3620766 w 12192000"/>
              <a:gd name="connsiteY117" fmla="*/ 218511 h 4939827"/>
              <a:gd name="connsiteX118" fmla="*/ 3629977 w 12192000"/>
              <a:gd name="connsiteY118" fmla="*/ 218664 h 4939827"/>
              <a:gd name="connsiteX119" fmla="*/ 3636217 w 12192000"/>
              <a:gd name="connsiteY119" fmla="*/ 220048 h 4939827"/>
              <a:gd name="connsiteX120" fmla="*/ 3709484 w 12192000"/>
              <a:gd name="connsiteY120" fmla="*/ 186927 h 4939827"/>
              <a:gd name="connsiteX121" fmla="*/ 3761342 w 12192000"/>
              <a:gd name="connsiteY121" fmla="*/ 177474 h 4939827"/>
              <a:gd name="connsiteX122" fmla="*/ 3799748 w 12192000"/>
              <a:gd name="connsiteY122" fmla="*/ 167154 h 4939827"/>
              <a:gd name="connsiteX123" fmla="*/ 3922756 w 12192000"/>
              <a:gd name="connsiteY123" fmla="*/ 194044 h 4939827"/>
              <a:gd name="connsiteX124" fmla="*/ 4028476 w 12192000"/>
              <a:gd name="connsiteY124" fmla="*/ 223679 h 4939827"/>
              <a:gd name="connsiteX125" fmla="*/ 4191582 w 12192000"/>
              <a:gd name="connsiteY125" fmla="*/ 238952 h 4939827"/>
              <a:gd name="connsiteX126" fmla="*/ 4251024 w 12192000"/>
              <a:gd name="connsiteY126" fmla="*/ 240874 h 4939827"/>
              <a:gd name="connsiteX127" fmla="*/ 4355275 w 12192000"/>
              <a:gd name="connsiteY127" fmla="*/ 260205 h 4939827"/>
              <a:gd name="connsiteX128" fmla="*/ 4423807 w 12192000"/>
              <a:gd name="connsiteY128" fmla="*/ 270366 h 4939827"/>
              <a:gd name="connsiteX129" fmla="*/ 4558432 w 12192000"/>
              <a:gd name="connsiteY129" fmla="*/ 269194 h 4939827"/>
              <a:gd name="connsiteX130" fmla="*/ 4635061 w 12192000"/>
              <a:gd name="connsiteY130" fmla="*/ 280682 h 4939827"/>
              <a:gd name="connsiteX131" fmla="*/ 4807427 w 12192000"/>
              <a:gd name="connsiteY131" fmla="*/ 276835 h 4939827"/>
              <a:gd name="connsiteX132" fmla="*/ 5028933 w 12192000"/>
              <a:gd name="connsiteY132" fmla="*/ 183887 h 4939827"/>
              <a:gd name="connsiteX133" fmla="*/ 5093642 w 12192000"/>
              <a:gd name="connsiteY133" fmla="*/ 177214 h 4939827"/>
              <a:gd name="connsiteX134" fmla="*/ 5102642 w 12192000"/>
              <a:gd name="connsiteY134" fmla="*/ 186816 h 4939827"/>
              <a:gd name="connsiteX135" fmla="*/ 5193590 w 12192000"/>
              <a:gd name="connsiteY135" fmla="*/ 156458 h 4939827"/>
              <a:gd name="connsiteX136" fmla="*/ 5323922 w 12192000"/>
              <a:gd name="connsiteY136" fmla="*/ 146332 h 4939827"/>
              <a:gd name="connsiteX137" fmla="*/ 5421860 w 12192000"/>
              <a:gd name="connsiteY137" fmla="*/ 167298 h 4939827"/>
              <a:gd name="connsiteX138" fmla="*/ 5476948 w 12192000"/>
              <a:gd name="connsiteY138" fmla="*/ 173249 h 4939827"/>
              <a:gd name="connsiteX139" fmla="*/ 5516842 w 12192000"/>
              <a:gd name="connsiteY139" fmla="*/ 184018 h 4939827"/>
              <a:gd name="connsiteX140" fmla="*/ 5619415 w 12192000"/>
              <a:gd name="connsiteY140" fmla="*/ 176781 h 4939827"/>
              <a:gd name="connsiteX141" fmla="*/ 5789867 w 12192000"/>
              <a:gd name="connsiteY141" fmla="*/ 150304 h 4939827"/>
              <a:gd name="connsiteX142" fmla="*/ 5825953 w 12192000"/>
              <a:gd name="connsiteY142" fmla="*/ 147907 h 4939827"/>
              <a:gd name="connsiteX143" fmla="*/ 5856168 w 12192000"/>
              <a:gd name="connsiteY143" fmla="*/ 158719 h 4939827"/>
              <a:gd name="connsiteX144" fmla="*/ 5862476 w 12192000"/>
              <a:gd name="connsiteY144" fmla="*/ 172447 h 4939827"/>
              <a:gd name="connsiteX145" fmla="*/ 5882195 w 12192000"/>
              <a:gd name="connsiteY145" fmla="*/ 173195 h 4939827"/>
              <a:gd name="connsiteX146" fmla="*/ 5952585 w 12192000"/>
              <a:gd name="connsiteY146" fmla="*/ 161012 h 4939827"/>
              <a:gd name="connsiteX147" fmla="*/ 6001964 w 12192000"/>
              <a:gd name="connsiteY147" fmla="*/ 154786 h 4939827"/>
              <a:gd name="connsiteX148" fmla="*/ 6184207 w 12192000"/>
              <a:gd name="connsiteY148" fmla="*/ 132658 h 4939827"/>
              <a:gd name="connsiteX149" fmla="*/ 6415830 w 12192000"/>
              <a:gd name="connsiteY149" fmla="*/ 136006 h 4939827"/>
              <a:gd name="connsiteX150" fmla="*/ 6756965 w 12192000"/>
              <a:gd name="connsiteY150" fmla="*/ 57636 h 4939827"/>
              <a:gd name="connsiteX151" fmla="*/ 6819400 w 12192000"/>
              <a:gd name="connsiteY151" fmla="*/ 30742 h 4939827"/>
              <a:gd name="connsiteX152" fmla="*/ 6986370 w 12192000"/>
              <a:gd name="connsiteY152" fmla="*/ 12659 h 4939827"/>
              <a:gd name="connsiteX153" fmla="*/ 6989536 w 12192000"/>
              <a:gd name="connsiteY153" fmla="*/ 14528 h 4939827"/>
              <a:gd name="connsiteX154" fmla="*/ 7015933 w 12192000"/>
              <a:gd name="connsiteY154" fmla="*/ 9653 h 4939827"/>
              <a:gd name="connsiteX155" fmla="*/ 7020592 w 12192000"/>
              <a:gd name="connsiteY155" fmla="*/ 1651 h 4939827"/>
              <a:gd name="connsiteX156" fmla="*/ 7025905 w 12192000"/>
              <a:gd name="connsiteY156" fmla="*/ 0 h 49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2192000" h="4939827">
                <a:moveTo>
                  <a:pt x="7025905" y="0"/>
                </a:moveTo>
                <a:lnTo>
                  <a:pt x="7032579" y="2808"/>
                </a:lnTo>
                <a:cubicBezTo>
                  <a:pt x="7044119" y="6590"/>
                  <a:pt x="7059062" y="10207"/>
                  <a:pt x="7079505" y="12971"/>
                </a:cubicBezTo>
                <a:cubicBezTo>
                  <a:pt x="7111522" y="10537"/>
                  <a:pt x="7122591" y="11519"/>
                  <a:pt x="7158791" y="12462"/>
                </a:cubicBezTo>
                <a:lnTo>
                  <a:pt x="7233338" y="24846"/>
                </a:lnTo>
                <a:cubicBezTo>
                  <a:pt x="7247177" y="23787"/>
                  <a:pt x="7254856" y="25962"/>
                  <a:pt x="7259791" y="29557"/>
                </a:cubicBezTo>
                <a:lnTo>
                  <a:pt x="7263923" y="35029"/>
                </a:lnTo>
                <a:lnTo>
                  <a:pt x="7281549" y="39654"/>
                </a:lnTo>
                <a:lnTo>
                  <a:pt x="7374735" y="65326"/>
                </a:lnTo>
                <a:lnTo>
                  <a:pt x="7376078" y="63849"/>
                </a:lnTo>
                <a:lnTo>
                  <a:pt x="7402026" y="60308"/>
                </a:lnTo>
                <a:lnTo>
                  <a:pt x="7415091" y="77403"/>
                </a:lnTo>
                <a:cubicBezTo>
                  <a:pt x="7421672" y="79965"/>
                  <a:pt x="7475806" y="92960"/>
                  <a:pt x="7488682" y="83440"/>
                </a:cubicBezTo>
                <a:cubicBezTo>
                  <a:pt x="7541625" y="94782"/>
                  <a:pt x="7683214" y="133614"/>
                  <a:pt x="7732750" y="145456"/>
                </a:cubicBezTo>
                <a:cubicBezTo>
                  <a:pt x="7748318" y="162765"/>
                  <a:pt x="7764581" y="171696"/>
                  <a:pt x="7785900" y="154493"/>
                </a:cubicBezTo>
                <a:cubicBezTo>
                  <a:pt x="7822539" y="158614"/>
                  <a:pt x="7915312" y="166523"/>
                  <a:pt x="7952584" y="170181"/>
                </a:cubicBezTo>
                <a:cubicBezTo>
                  <a:pt x="7998047" y="181004"/>
                  <a:pt x="8029749" y="207794"/>
                  <a:pt x="8058681" y="219431"/>
                </a:cubicBezTo>
                <a:cubicBezTo>
                  <a:pt x="8095466" y="185885"/>
                  <a:pt x="8090835" y="241759"/>
                  <a:pt x="8126175" y="240005"/>
                </a:cubicBezTo>
                <a:cubicBezTo>
                  <a:pt x="8163290" y="246246"/>
                  <a:pt x="8238799" y="256773"/>
                  <a:pt x="8281371" y="256875"/>
                </a:cubicBezTo>
                <a:cubicBezTo>
                  <a:pt x="8313651" y="251026"/>
                  <a:pt x="8346882" y="248570"/>
                  <a:pt x="8381609" y="240618"/>
                </a:cubicBezTo>
                <a:lnTo>
                  <a:pt x="8406759" y="232517"/>
                </a:lnTo>
                <a:lnTo>
                  <a:pt x="8426506" y="241842"/>
                </a:lnTo>
                <a:lnTo>
                  <a:pt x="8427949" y="240981"/>
                </a:lnTo>
                <a:cubicBezTo>
                  <a:pt x="8431925" y="239458"/>
                  <a:pt x="8436260" y="239096"/>
                  <a:pt x="8441468" y="241157"/>
                </a:cubicBezTo>
                <a:lnTo>
                  <a:pt x="8565757" y="255317"/>
                </a:lnTo>
                <a:lnTo>
                  <a:pt x="8573171" y="258426"/>
                </a:lnTo>
                <a:lnTo>
                  <a:pt x="8573548" y="258241"/>
                </a:lnTo>
                <a:cubicBezTo>
                  <a:pt x="8575650" y="258391"/>
                  <a:pt x="8618469" y="259217"/>
                  <a:pt x="8622021" y="261028"/>
                </a:cubicBezTo>
                <a:lnTo>
                  <a:pt x="8672650" y="254821"/>
                </a:lnTo>
                <a:cubicBezTo>
                  <a:pt x="8716151" y="260353"/>
                  <a:pt x="8748971" y="243487"/>
                  <a:pt x="8785543" y="263406"/>
                </a:cubicBezTo>
                <a:cubicBezTo>
                  <a:pt x="8826293" y="268498"/>
                  <a:pt x="8797654" y="254573"/>
                  <a:pt x="8830588" y="265483"/>
                </a:cubicBezTo>
                <a:cubicBezTo>
                  <a:pt x="8849202" y="267272"/>
                  <a:pt x="8877544" y="266277"/>
                  <a:pt x="8905142" y="264958"/>
                </a:cubicBezTo>
                <a:lnTo>
                  <a:pt x="8968582" y="262728"/>
                </a:lnTo>
                <a:lnTo>
                  <a:pt x="8972994" y="263284"/>
                </a:lnTo>
                <a:lnTo>
                  <a:pt x="9004605" y="258041"/>
                </a:lnTo>
                <a:lnTo>
                  <a:pt x="9016165" y="261258"/>
                </a:lnTo>
                <a:cubicBezTo>
                  <a:pt x="9028775" y="267579"/>
                  <a:pt x="9039083" y="277488"/>
                  <a:pt x="9043297" y="281547"/>
                </a:cubicBezTo>
                <a:lnTo>
                  <a:pt x="9048315" y="279264"/>
                </a:lnTo>
                <a:lnTo>
                  <a:pt x="9054706" y="278538"/>
                </a:lnTo>
                <a:lnTo>
                  <a:pt x="9070919" y="281810"/>
                </a:lnTo>
                <a:lnTo>
                  <a:pt x="9076813" y="283909"/>
                </a:lnTo>
                <a:cubicBezTo>
                  <a:pt x="9080948" y="285030"/>
                  <a:pt x="9083794" y="285362"/>
                  <a:pt x="9085871" y="285133"/>
                </a:cubicBezTo>
                <a:lnTo>
                  <a:pt x="9086159" y="284887"/>
                </a:lnTo>
                <a:lnTo>
                  <a:pt x="9134606" y="288168"/>
                </a:lnTo>
                <a:cubicBezTo>
                  <a:pt x="9149441" y="274272"/>
                  <a:pt x="9194106" y="309414"/>
                  <a:pt x="9195590" y="279568"/>
                </a:cubicBezTo>
                <a:cubicBezTo>
                  <a:pt x="9212898" y="284479"/>
                  <a:pt x="9220866" y="298055"/>
                  <a:pt x="9219336" y="278133"/>
                </a:cubicBezTo>
                <a:cubicBezTo>
                  <a:pt x="9225159" y="279201"/>
                  <a:pt x="9229164" y="278078"/>
                  <a:pt x="9232362" y="275894"/>
                </a:cubicBezTo>
                <a:lnTo>
                  <a:pt x="9283638" y="299924"/>
                </a:lnTo>
                <a:lnTo>
                  <a:pt x="9371484" y="329634"/>
                </a:lnTo>
                <a:lnTo>
                  <a:pt x="9404829" y="339038"/>
                </a:lnTo>
                <a:lnTo>
                  <a:pt x="9427021" y="358784"/>
                </a:lnTo>
                <a:cubicBezTo>
                  <a:pt x="9500124" y="364086"/>
                  <a:pt x="9604652" y="390635"/>
                  <a:pt x="9670844" y="405128"/>
                </a:cubicBezTo>
                <a:cubicBezTo>
                  <a:pt x="9688531" y="417998"/>
                  <a:pt x="9762277" y="426463"/>
                  <a:pt x="9816083" y="416573"/>
                </a:cubicBezTo>
                <a:lnTo>
                  <a:pt x="9936741" y="437044"/>
                </a:lnTo>
                <a:cubicBezTo>
                  <a:pt x="9978091" y="447025"/>
                  <a:pt x="10008641" y="443705"/>
                  <a:pt x="10050093" y="443783"/>
                </a:cubicBezTo>
                <a:cubicBezTo>
                  <a:pt x="10074709" y="448779"/>
                  <a:pt x="10088915" y="449258"/>
                  <a:pt x="10130090" y="459520"/>
                </a:cubicBezTo>
                <a:cubicBezTo>
                  <a:pt x="10137791" y="458564"/>
                  <a:pt x="10165777" y="459877"/>
                  <a:pt x="10173456" y="457749"/>
                </a:cubicBezTo>
                <a:lnTo>
                  <a:pt x="10218232" y="459820"/>
                </a:lnTo>
                <a:lnTo>
                  <a:pt x="10354176" y="471377"/>
                </a:lnTo>
                <a:cubicBezTo>
                  <a:pt x="10367946" y="478917"/>
                  <a:pt x="10417270" y="488110"/>
                  <a:pt x="10430681" y="481226"/>
                </a:cubicBezTo>
                <a:cubicBezTo>
                  <a:pt x="10441804" y="481366"/>
                  <a:pt x="10469025" y="490181"/>
                  <a:pt x="10478169" y="481774"/>
                </a:cubicBezTo>
                <a:cubicBezTo>
                  <a:pt x="10503830" y="488972"/>
                  <a:pt x="10531359" y="489751"/>
                  <a:pt x="10540907" y="485607"/>
                </a:cubicBezTo>
                <a:cubicBezTo>
                  <a:pt x="10569054" y="475472"/>
                  <a:pt x="10590882" y="489185"/>
                  <a:pt x="10614941" y="487592"/>
                </a:cubicBezTo>
                <a:cubicBezTo>
                  <a:pt x="10654657" y="492458"/>
                  <a:pt x="10645652" y="516778"/>
                  <a:pt x="10674098" y="521656"/>
                </a:cubicBezTo>
                <a:cubicBezTo>
                  <a:pt x="10737163" y="537583"/>
                  <a:pt x="10829686" y="559302"/>
                  <a:pt x="10874834" y="574867"/>
                </a:cubicBezTo>
                <a:cubicBezTo>
                  <a:pt x="10919981" y="590432"/>
                  <a:pt x="10878682" y="577481"/>
                  <a:pt x="10944981" y="615042"/>
                </a:cubicBezTo>
                <a:cubicBezTo>
                  <a:pt x="10976235" y="616974"/>
                  <a:pt x="10982969" y="648568"/>
                  <a:pt x="11006376" y="645957"/>
                </a:cubicBezTo>
                <a:cubicBezTo>
                  <a:pt x="11005343" y="630631"/>
                  <a:pt x="11047577" y="676048"/>
                  <a:pt x="11076308" y="675698"/>
                </a:cubicBezTo>
                <a:cubicBezTo>
                  <a:pt x="11093142" y="677175"/>
                  <a:pt x="11131116" y="681348"/>
                  <a:pt x="11148789" y="685041"/>
                </a:cubicBezTo>
                <a:cubicBezTo>
                  <a:pt x="11177310" y="688243"/>
                  <a:pt x="11217768" y="714725"/>
                  <a:pt x="11249129" y="684218"/>
                </a:cubicBezTo>
                <a:cubicBezTo>
                  <a:pt x="11276269" y="697037"/>
                  <a:pt x="11257432" y="693670"/>
                  <a:pt x="11299915" y="692177"/>
                </a:cubicBezTo>
                <a:cubicBezTo>
                  <a:pt x="11314401" y="703224"/>
                  <a:pt x="11371412" y="714421"/>
                  <a:pt x="11386973" y="708209"/>
                </a:cubicBezTo>
                <a:cubicBezTo>
                  <a:pt x="11425657" y="716286"/>
                  <a:pt x="11454555" y="715485"/>
                  <a:pt x="11500105" y="735014"/>
                </a:cubicBezTo>
                <a:cubicBezTo>
                  <a:pt x="11545172" y="751781"/>
                  <a:pt x="11573053" y="787789"/>
                  <a:pt x="11621735" y="789584"/>
                </a:cubicBezTo>
                <a:lnTo>
                  <a:pt x="11691200" y="867902"/>
                </a:lnTo>
                <a:cubicBezTo>
                  <a:pt x="11734106" y="911360"/>
                  <a:pt x="11773008" y="895495"/>
                  <a:pt x="11819427" y="911634"/>
                </a:cubicBezTo>
                <a:lnTo>
                  <a:pt x="11969720" y="964737"/>
                </a:lnTo>
                <a:cubicBezTo>
                  <a:pt x="12009110" y="978008"/>
                  <a:pt x="12010206" y="989588"/>
                  <a:pt x="12055766" y="991268"/>
                </a:cubicBezTo>
                <a:cubicBezTo>
                  <a:pt x="12105723" y="1003445"/>
                  <a:pt x="12068493" y="1020292"/>
                  <a:pt x="12171539" y="995427"/>
                </a:cubicBezTo>
                <a:cubicBezTo>
                  <a:pt x="12174929" y="995822"/>
                  <a:pt x="12180763" y="996228"/>
                  <a:pt x="12187831" y="996580"/>
                </a:cubicBezTo>
                <a:lnTo>
                  <a:pt x="12192000" y="996726"/>
                </a:lnTo>
                <a:lnTo>
                  <a:pt x="12192000" y="4939827"/>
                </a:lnTo>
                <a:lnTo>
                  <a:pt x="0" y="4939827"/>
                </a:lnTo>
                <a:lnTo>
                  <a:pt x="0" y="512043"/>
                </a:lnTo>
                <a:lnTo>
                  <a:pt x="7381" y="512580"/>
                </a:lnTo>
                <a:cubicBezTo>
                  <a:pt x="39359" y="514524"/>
                  <a:pt x="72732" y="514144"/>
                  <a:pt x="100029" y="504758"/>
                </a:cubicBezTo>
                <a:cubicBezTo>
                  <a:pt x="115935" y="525779"/>
                  <a:pt x="143126" y="489229"/>
                  <a:pt x="155244" y="525130"/>
                </a:cubicBezTo>
                <a:cubicBezTo>
                  <a:pt x="173881" y="522487"/>
                  <a:pt x="242791" y="514086"/>
                  <a:pt x="254366" y="534449"/>
                </a:cubicBezTo>
                <a:cubicBezTo>
                  <a:pt x="303041" y="537382"/>
                  <a:pt x="380161" y="541650"/>
                  <a:pt x="447292" y="542725"/>
                </a:cubicBezTo>
                <a:cubicBezTo>
                  <a:pt x="530282" y="553078"/>
                  <a:pt x="572130" y="539673"/>
                  <a:pt x="628105" y="547853"/>
                </a:cubicBezTo>
                <a:cubicBezTo>
                  <a:pt x="661608" y="509671"/>
                  <a:pt x="746152" y="605137"/>
                  <a:pt x="783146" y="591799"/>
                </a:cubicBezTo>
                <a:cubicBezTo>
                  <a:pt x="862499" y="590113"/>
                  <a:pt x="949481" y="579142"/>
                  <a:pt x="1043676" y="591887"/>
                </a:cubicBezTo>
                <a:cubicBezTo>
                  <a:pt x="1120353" y="576991"/>
                  <a:pt x="1172004" y="553592"/>
                  <a:pt x="1281816" y="520946"/>
                </a:cubicBezTo>
                <a:cubicBezTo>
                  <a:pt x="1339915" y="511282"/>
                  <a:pt x="1459480" y="554579"/>
                  <a:pt x="1486347" y="487310"/>
                </a:cubicBezTo>
                <a:cubicBezTo>
                  <a:pt x="1507765" y="532008"/>
                  <a:pt x="1539168" y="465954"/>
                  <a:pt x="1568079" y="462531"/>
                </a:cubicBezTo>
                <a:cubicBezTo>
                  <a:pt x="1587821" y="491525"/>
                  <a:pt x="1601468" y="469316"/>
                  <a:pt x="1622516" y="466058"/>
                </a:cubicBezTo>
                <a:cubicBezTo>
                  <a:pt x="1630056" y="483510"/>
                  <a:pt x="1647504" y="484261"/>
                  <a:pt x="1655457" y="465359"/>
                </a:cubicBezTo>
                <a:cubicBezTo>
                  <a:pt x="1651800" y="419723"/>
                  <a:pt x="1709718" y="447719"/>
                  <a:pt x="1717454" y="417203"/>
                </a:cubicBezTo>
                <a:cubicBezTo>
                  <a:pt x="1753115" y="414011"/>
                  <a:pt x="1882851" y="412376"/>
                  <a:pt x="1913794" y="365255"/>
                </a:cubicBezTo>
                <a:cubicBezTo>
                  <a:pt x="2001060" y="361067"/>
                  <a:pt x="2099559" y="366414"/>
                  <a:pt x="2129762" y="367832"/>
                </a:cubicBezTo>
                <a:cubicBezTo>
                  <a:pt x="2215380" y="355065"/>
                  <a:pt x="2248807" y="343296"/>
                  <a:pt x="2376970" y="350129"/>
                </a:cubicBezTo>
                <a:cubicBezTo>
                  <a:pt x="2393251" y="360463"/>
                  <a:pt x="2473371" y="379419"/>
                  <a:pt x="2480155" y="359227"/>
                </a:cubicBezTo>
                <a:cubicBezTo>
                  <a:pt x="2520060" y="359505"/>
                  <a:pt x="2561270" y="311415"/>
                  <a:pt x="2586782" y="339352"/>
                </a:cubicBezTo>
                <a:cubicBezTo>
                  <a:pt x="2585230" y="294982"/>
                  <a:pt x="2653633" y="316689"/>
                  <a:pt x="2679617" y="305383"/>
                </a:cubicBezTo>
                <a:cubicBezTo>
                  <a:pt x="2721434" y="266011"/>
                  <a:pt x="2746765" y="276002"/>
                  <a:pt x="2788947" y="250375"/>
                </a:cubicBezTo>
                <a:cubicBezTo>
                  <a:pt x="2851672" y="235447"/>
                  <a:pt x="2913075" y="252766"/>
                  <a:pt x="2965530" y="245958"/>
                </a:cubicBezTo>
                <a:cubicBezTo>
                  <a:pt x="3001911" y="238336"/>
                  <a:pt x="3090203" y="217828"/>
                  <a:pt x="3103677" y="209527"/>
                </a:cubicBezTo>
                <a:lnTo>
                  <a:pt x="3126759" y="211226"/>
                </a:lnTo>
                <a:cubicBezTo>
                  <a:pt x="3136908" y="211889"/>
                  <a:pt x="3148903" y="212490"/>
                  <a:pt x="3164020" y="212779"/>
                </a:cubicBezTo>
                <a:cubicBezTo>
                  <a:pt x="3225474" y="210084"/>
                  <a:pt x="3231859" y="218227"/>
                  <a:pt x="3285019" y="220535"/>
                </a:cubicBezTo>
                <a:cubicBezTo>
                  <a:pt x="3318541" y="222809"/>
                  <a:pt x="3359787" y="223898"/>
                  <a:pt x="3365154" y="226416"/>
                </a:cubicBezTo>
                <a:lnTo>
                  <a:pt x="3367507" y="225416"/>
                </a:lnTo>
                <a:cubicBezTo>
                  <a:pt x="3377583" y="223667"/>
                  <a:pt x="3383502" y="224760"/>
                  <a:pt x="3387567" y="227103"/>
                </a:cubicBezTo>
                <a:lnTo>
                  <a:pt x="3498001" y="231941"/>
                </a:lnTo>
                <a:cubicBezTo>
                  <a:pt x="3513569" y="226158"/>
                  <a:pt x="3539132" y="232525"/>
                  <a:pt x="3561557" y="228095"/>
                </a:cubicBezTo>
                <a:cubicBezTo>
                  <a:pt x="3574944" y="230843"/>
                  <a:pt x="3597426" y="216287"/>
                  <a:pt x="3611920" y="218094"/>
                </a:cubicBezTo>
                <a:lnTo>
                  <a:pt x="3620528" y="218788"/>
                </a:lnTo>
                <a:lnTo>
                  <a:pt x="3620766" y="218511"/>
                </a:lnTo>
                <a:cubicBezTo>
                  <a:pt x="3622780" y="218042"/>
                  <a:pt x="3625663" y="218038"/>
                  <a:pt x="3629977" y="218664"/>
                </a:cubicBezTo>
                <a:lnTo>
                  <a:pt x="3636217" y="220048"/>
                </a:lnTo>
                <a:lnTo>
                  <a:pt x="3709484" y="186927"/>
                </a:lnTo>
                <a:cubicBezTo>
                  <a:pt x="3731015" y="183190"/>
                  <a:pt x="3745790" y="180810"/>
                  <a:pt x="3761342" y="177474"/>
                </a:cubicBezTo>
                <a:lnTo>
                  <a:pt x="3799748" y="167154"/>
                </a:lnTo>
                <a:lnTo>
                  <a:pt x="3922756" y="194044"/>
                </a:lnTo>
                <a:cubicBezTo>
                  <a:pt x="3960877" y="203465"/>
                  <a:pt x="3965250" y="215357"/>
                  <a:pt x="4028476" y="223679"/>
                </a:cubicBezTo>
                <a:cubicBezTo>
                  <a:pt x="4088751" y="228019"/>
                  <a:pt x="4139112" y="248870"/>
                  <a:pt x="4191582" y="238952"/>
                </a:cubicBezTo>
                <a:cubicBezTo>
                  <a:pt x="4210842" y="254091"/>
                  <a:pt x="4229809" y="260810"/>
                  <a:pt x="4251024" y="240874"/>
                </a:cubicBezTo>
                <a:cubicBezTo>
                  <a:pt x="4306627" y="250935"/>
                  <a:pt x="4317066" y="281625"/>
                  <a:pt x="4355275" y="260205"/>
                </a:cubicBezTo>
                <a:cubicBezTo>
                  <a:pt x="4390577" y="327090"/>
                  <a:pt x="4385658" y="272111"/>
                  <a:pt x="4423807" y="270366"/>
                </a:cubicBezTo>
                <a:cubicBezTo>
                  <a:pt x="4457666" y="271864"/>
                  <a:pt x="4523223" y="267475"/>
                  <a:pt x="4558432" y="269194"/>
                </a:cubicBezTo>
                <a:cubicBezTo>
                  <a:pt x="4594553" y="230955"/>
                  <a:pt x="4596517" y="287120"/>
                  <a:pt x="4635061" y="280682"/>
                </a:cubicBezTo>
                <a:cubicBezTo>
                  <a:pt x="4676560" y="281955"/>
                  <a:pt x="4741782" y="292968"/>
                  <a:pt x="4807427" y="276835"/>
                </a:cubicBezTo>
                <a:cubicBezTo>
                  <a:pt x="4876769" y="256626"/>
                  <a:pt x="4951997" y="249407"/>
                  <a:pt x="5028933" y="183887"/>
                </a:cubicBezTo>
                <a:cubicBezTo>
                  <a:pt x="5044713" y="164149"/>
                  <a:pt x="5073685" y="161161"/>
                  <a:pt x="5093642" y="177214"/>
                </a:cubicBezTo>
                <a:cubicBezTo>
                  <a:pt x="5097077" y="179978"/>
                  <a:pt x="5100108" y="183212"/>
                  <a:pt x="5102642" y="186816"/>
                </a:cubicBezTo>
                <a:cubicBezTo>
                  <a:pt x="5150234" y="139156"/>
                  <a:pt x="5169674" y="190314"/>
                  <a:pt x="5193590" y="156458"/>
                </a:cubicBezTo>
                <a:cubicBezTo>
                  <a:pt x="5257854" y="151722"/>
                  <a:pt x="5301917" y="175841"/>
                  <a:pt x="5323922" y="146332"/>
                </a:cubicBezTo>
                <a:cubicBezTo>
                  <a:pt x="5355266" y="153538"/>
                  <a:pt x="5392601" y="198271"/>
                  <a:pt x="5421860" y="167298"/>
                </a:cubicBezTo>
                <a:cubicBezTo>
                  <a:pt x="5420630" y="196364"/>
                  <a:pt x="5461576" y="151467"/>
                  <a:pt x="5476948" y="173249"/>
                </a:cubicBezTo>
                <a:cubicBezTo>
                  <a:pt x="5487334" y="191763"/>
                  <a:pt x="5502178" y="182456"/>
                  <a:pt x="5516842" y="184018"/>
                </a:cubicBezTo>
                <a:cubicBezTo>
                  <a:pt x="5533140" y="200158"/>
                  <a:pt x="5599828" y="189750"/>
                  <a:pt x="5619415" y="176781"/>
                </a:cubicBezTo>
                <a:cubicBezTo>
                  <a:pt x="5690073" y="168499"/>
                  <a:pt x="5748631" y="186964"/>
                  <a:pt x="5789867" y="150304"/>
                </a:cubicBezTo>
                <a:cubicBezTo>
                  <a:pt x="5802836" y="146282"/>
                  <a:pt x="5814753" y="145947"/>
                  <a:pt x="5825953" y="147907"/>
                </a:cubicBezTo>
                <a:lnTo>
                  <a:pt x="5856168" y="158719"/>
                </a:lnTo>
                <a:lnTo>
                  <a:pt x="5862476" y="172447"/>
                </a:lnTo>
                <a:lnTo>
                  <a:pt x="5882195" y="173195"/>
                </a:lnTo>
                <a:lnTo>
                  <a:pt x="5952585" y="161012"/>
                </a:lnTo>
                <a:cubicBezTo>
                  <a:pt x="5962273" y="166588"/>
                  <a:pt x="5992020" y="151579"/>
                  <a:pt x="6001964" y="154786"/>
                </a:cubicBezTo>
                <a:cubicBezTo>
                  <a:pt x="6061748" y="122178"/>
                  <a:pt x="6101539" y="131534"/>
                  <a:pt x="6184207" y="132658"/>
                </a:cubicBezTo>
                <a:cubicBezTo>
                  <a:pt x="6266582" y="127016"/>
                  <a:pt x="6286876" y="151859"/>
                  <a:pt x="6415830" y="136006"/>
                </a:cubicBezTo>
                <a:cubicBezTo>
                  <a:pt x="6563502" y="116945"/>
                  <a:pt x="6684679" y="79367"/>
                  <a:pt x="6756965" y="57636"/>
                </a:cubicBezTo>
                <a:cubicBezTo>
                  <a:pt x="6761544" y="48663"/>
                  <a:pt x="6812642" y="36519"/>
                  <a:pt x="6819400" y="30742"/>
                </a:cubicBezTo>
                <a:lnTo>
                  <a:pt x="6986370" y="12659"/>
                </a:lnTo>
                <a:lnTo>
                  <a:pt x="6989536" y="14528"/>
                </a:lnTo>
                <a:cubicBezTo>
                  <a:pt x="7002946" y="17364"/>
                  <a:pt x="7010700" y="14716"/>
                  <a:pt x="7015933" y="9653"/>
                </a:cubicBezTo>
                <a:lnTo>
                  <a:pt x="7020592" y="1651"/>
                </a:lnTo>
                <a:lnTo>
                  <a:pt x="702590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5B3386-2713-BBBF-7331-6A293971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5198168"/>
            <a:ext cx="9859618" cy="64279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Sem fio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7950" y="647758"/>
            <a:ext cx="8355105" cy="439265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AB374F0-EFDD-613D-6DF6-EEB5E061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812" y="834435"/>
            <a:ext cx="8032376" cy="40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1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890E8F-92A2-DD60-3FFE-16688B80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RFID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B990A14-CE8D-0584-F1C5-09F9598FE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892" y="2354239"/>
            <a:ext cx="1002421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73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117AC8-572B-A8D3-9191-2A73EF51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pt-BR" sz="4800" dirty="0"/>
              <a:t>O que é: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70DB204-D8AC-EFEE-8289-06916261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5" y="3134254"/>
            <a:ext cx="5150277" cy="249516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6C40BE-BF2C-1FD8-0A91-1FBC6B782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pPr algn="just"/>
            <a:r>
              <a:rPr lang="pt-BR" sz="2000" b="0" i="0" dirty="0">
                <a:effectLst/>
                <a:latin typeface="arial" panose="020B0604020202020204" pitchFamily="34" charset="0"/>
              </a:rPr>
              <a:t>Identificação por radiofrequência ou RFID é um método de identificação automática através de sinais de rádio, recuperando e armazenando dados remotamente através de dispositivos denominados etiquetas RFID.</a:t>
            </a:r>
            <a:endParaRPr lang="pt-BR" sz="2000" dirty="0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6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A2629E-9339-5F1E-B2D0-4A2F6A33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Vantagens:   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smtClean="0">
                <a:solidFill>
                  <a:srgbClr val="FFFFFF"/>
                </a:solidFill>
              </a:rPr>
              <a:t>  </a:t>
            </a:r>
            <a:r>
              <a:rPr lang="pt-BR" dirty="0" smtClean="0">
                <a:solidFill>
                  <a:srgbClr val="FFFFFF"/>
                </a:solidFill>
              </a:rPr>
              <a:t>desvantagens</a:t>
            </a:r>
            <a:r>
              <a:rPr lang="pt-BR" dirty="0">
                <a:solidFill>
                  <a:srgbClr val="FFFFFF"/>
                </a:solidFill>
              </a:rPr>
              <a:t>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599826-DA42-5210-0BE8-50753BE5E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6345"/>
            <a:ext cx="5097780" cy="3910617"/>
          </a:xfrm>
        </p:spPr>
        <p:txBody>
          <a:bodyPr>
            <a:normAutofit/>
          </a:bodyPr>
          <a:lstStyle/>
          <a:p>
            <a:r>
              <a:rPr lang="pt-BR" sz="2400">
                <a:solidFill>
                  <a:srgbClr val="FFFFFF"/>
                </a:solidFill>
              </a:rPr>
              <a:t>Rastreamento de itens em tempo real;</a:t>
            </a:r>
          </a:p>
          <a:p>
            <a:r>
              <a:rPr lang="pt-BR" sz="2400">
                <a:solidFill>
                  <a:srgbClr val="FFFFFF"/>
                </a:solidFill>
              </a:rPr>
              <a:t>Controle de mercadorias em estoque;</a:t>
            </a:r>
          </a:p>
          <a:p>
            <a:r>
              <a:rPr lang="pt-BR" sz="2400">
                <a:solidFill>
                  <a:srgbClr val="FFFFFF"/>
                </a:solidFill>
              </a:rPr>
              <a:t>Maior confiabilidade;</a:t>
            </a:r>
          </a:p>
          <a:p>
            <a:r>
              <a:rPr lang="pt-BR" sz="2400">
                <a:solidFill>
                  <a:srgbClr val="FFFFFF"/>
                </a:solidFill>
              </a:rPr>
              <a:t>Alta velocidade;</a:t>
            </a:r>
          </a:p>
          <a:p>
            <a:r>
              <a:rPr lang="pt-BR" sz="2400">
                <a:solidFill>
                  <a:srgbClr val="FFFFFF"/>
                </a:solidFill>
              </a:rPr>
              <a:t>Facilidade de leitura;</a:t>
            </a:r>
          </a:p>
          <a:p>
            <a:r>
              <a:rPr lang="pt-BR" sz="2400">
                <a:solidFill>
                  <a:srgbClr val="FFFFFF"/>
                </a:solidFill>
              </a:rPr>
              <a:t>Capacidade de armazenamento.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BD64DB-10FF-C441-CA6F-6555FB690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266345"/>
            <a:ext cx="5097780" cy="391061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FFFFFF"/>
                </a:solidFill>
                <a:effectLst/>
                <a:latin typeface="Lato" panose="020F0502020204030204" pitchFamily="34" charset="0"/>
              </a:rPr>
              <a:t>Custo elevado;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FFFFFF"/>
                </a:solidFill>
                <a:effectLst/>
                <a:latin typeface="Lato" panose="020F0502020204030204" pitchFamily="34" charset="0"/>
              </a:rPr>
              <a:t>Interferência por metais;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FFFFFF"/>
                </a:solidFill>
                <a:effectLst/>
                <a:latin typeface="Lato" panose="020F0502020204030204" pitchFamily="34" charset="0"/>
              </a:rPr>
              <a:t>Variações no alcance das antenas</a:t>
            </a:r>
          </a:p>
          <a:p>
            <a:endParaRPr lang="pt-BR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0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96D8CE-0092-2E88-4036-64585DF9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NFC</a:t>
            </a:r>
          </a:p>
        </p:txBody>
      </p:sp>
      <p:pic>
        <p:nvPicPr>
          <p:cNvPr id="20" name="Espaço Reservado para Conteúdo 19">
            <a:extLst>
              <a:ext uri="{FF2B5EF4-FFF2-40B4-BE49-F238E27FC236}">
                <a16:creationId xmlns:a16="http://schemas.microsoft.com/office/drawing/2014/main" id="{9971272E-8FA5-2453-F85F-F25D7AF18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27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135690-EFCD-43EC-6C93-90C35060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pt-BR" sz="3600" dirty="0"/>
              <a:t>O que é: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181CD2-0964-B283-741D-4875AC6B4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algn="just"/>
            <a:r>
              <a:rPr lang="pt-BR" sz="1800" b="0" i="0" dirty="0">
                <a:effectLst/>
                <a:latin typeface="arial" panose="020B0604020202020204" pitchFamily="34" charset="0"/>
              </a:rPr>
              <a:t>Comunicação por campo de proximidade, ou </a:t>
            </a:r>
            <a:r>
              <a:rPr lang="pt-BR" sz="1800" b="0" i="0" dirty="0" err="1">
                <a:effectLst/>
                <a:latin typeface="arial" panose="020B0604020202020204" pitchFamily="34" charset="0"/>
              </a:rPr>
              <a:t>near-field</a:t>
            </a:r>
            <a:r>
              <a:rPr lang="pt-BR" sz="1800" b="0" i="0" dirty="0">
                <a:effectLst/>
                <a:latin typeface="arial" panose="020B0604020202020204" pitchFamily="34" charset="0"/>
              </a:rPr>
              <a:t> communication, é uma tecnologia que permite a troca de informações sem fio e de forma segura entre dispositivos compatíveis que estejam próximos um do outro, que funciona a 13.56 MHz.</a:t>
            </a:r>
            <a:endParaRPr lang="pt-BR" sz="1800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F2129E5D-37B2-31FA-DF81-6D7ADEF4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666370"/>
            <a:ext cx="5628018" cy="329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3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4B6975-E23B-E894-3A9E-703A7D11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Vantagens: </a:t>
            </a:r>
            <a:r>
              <a:rPr lang="pt-BR" sz="4000" dirty="0" smtClean="0"/>
              <a:t>       </a:t>
            </a:r>
            <a:r>
              <a:rPr lang="pt-BR" sz="4000" dirty="0"/>
              <a:t>Desvantagens: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981160-53B0-A2DB-73A3-88455A200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BR" sz="2000" b="0" i="0" dirty="0">
                <a:effectLst/>
                <a:latin typeface="Google Sans"/>
              </a:rPr>
              <a:t> Ele facilita a comunicação entre dispositivos e oferece mais conveniência e segurança para os usuários.</a:t>
            </a:r>
            <a:endParaRPr lang="pt-BR" sz="2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9BE2B2-29FD-07A6-1E96-C5A2E0F72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269996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BR" sz="2000" b="0" i="0" dirty="0">
                <a:effectLst/>
                <a:latin typeface="Google Sans"/>
              </a:rPr>
              <a:t>curta distância de transmissão, que pode limitar o uso da tecnologia em algumas aplicações. Além disso, a tecnologia é vulnerável a ataques de hackers e pode ser facilmente interceptada se não for utilizada corretamente.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4791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6A21EB-090E-EA17-ACA5-6221C826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>
                <a:solidFill>
                  <a:srgbClr val="2C2C2C"/>
                </a:solidFill>
              </a:rPr>
              <a:t>Bluetooth</a:t>
            </a:r>
          </a:p>
        </p:txBody>
      </p:sp>
      <p:sp>
        <p:nvSpPr>
          <p:cNvPr id="3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D8381CB-2F2F-CC58-8C4C-E2CCED3C2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1" r="3628" b="-2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694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0D5ED1F-31AF-101B-BF0F-713D5FC71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92355E-951B-2E63-4C86-684CECD8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Com fio: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602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B281BA-C9EB-6886-794A-4C64282B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pt-BR" sz="3400" dirty="0"/>
              <a:t>O que é: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5E69A2-21EC-1553-9784-D58FED741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algn="just"/>
            <a:r>
              <a:rPr lang="pt-BR" sz="1800" b="0" i="0" dirty="0">
                <a:effectLst/>
                <a:latin typeface="arial" panose="020B0604020202020204" pitchFamily="34" charset="0"/>
              </a:rPr>
              <a:t>Bluetooth é um padrão de tecnologia sem fio de curto alcance usado para troca de dados entre dispositivos fixos e móveis em distâncias curtas e construção de redes de área pessoal. No modo mais utilizado, a potência de transmissão é limitada a 2,5 miliwatts, proporcionando um alcance muito curto de até 10 metros.</a:t>
            </a:r>
            <a:endParaRPr lang="pt-BR" sz="1800"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BBCDB3D1-BDB3-528E-C2E3-D447BCEC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702661"/>
            <a:ext cx="6440424" cy="33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7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9FC370-0EDD-0D56-E7D9-CC89AD3D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Vantagens</a:t>
            </a:r>
            <a:r>
              <a:rPr lang="pt-BR" sz="4000" dirty="0" smtClean="0"/>
              <a:t>:        </a:t>
            </a:r>
            <a:r>
              <a:rPr lang="pt-BR" sz="4000" dirty="0"/>
              <a:t>Desvantagens: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B1F19E-2B9D-5650-9863-CBDC2FC40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 fontScale="92500"/>
          </a:bodyPr>
          <a:lstStyle/>
          <a:p>
            <a:r>
              <a:rPr lang="pt-BR" sz="2000" b="0" i="0">
                <a:effectLst/>
                <a:latin typeface="Google Sans"/>
              </a:rPr>
              <a:t>ampla compatibilidade com a maioria dos dispositivos disponíveis no mercado. Além disso, o Bluetooth consome menos energia em comparação com outras opções de conectividade sem fio</a:t>
            </a:r>
            <a:endParaRPr lang="pt-BR" sz="200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0CC8BB-2822-026A-B782-707E4EF7E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269996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700" b="0" i="0" dirty="0">
                <a:effectLst/>
                <a:latin typeface="Google Sans"/>
              </a:rPr>
              <a:t>Alcance limitado na maioria dos dispositivos.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700" b="0" i="0" dirty="0">
                <a:effectLst/>
                <a:latin typeface="Google Sans"/>
              </a:rPr>
              <a:t>Taxa de transferência de dados (24 </a:t>
            </a:r>
            <a:r>
              <a:rPr lang="pt-BR" sz="1700" b="0" i="0" dirty="0" err="1">
                <a:effectLst/>
                <a:latin typeface="Google Sans"/>
              </a:rPr>
              <a:t>Mbits</a:t>
            </a:r>
            <a:r>
              <a:rPr lang="pt-BR" sz="1700" b="0" i="0" dirty="0">
                <a:effectLst/>
                <a:latin typeface="Google Sans"/>
              </a:rPr>
              <a:t>/s)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700" b="0" i="0" dirty="0">
                <a:effectLst/>
                <a:latin typeface="Google Sans"/>
              </a:rPr>
              <a:t>Protocolos de emparelhamento incompatíveis entre dispositivos.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700" b="0" i="0" dirty="0">
                <a:effectLst/>
                <a:latin typeface="Google Sans"/>
              </a:rPr>
              <a:t>Exige que os dados sejam registrados localmente para garantir sua disponibilidade sem interrupções.</a:t>
            </a:r>
          </a:p>
          <a:p>
            <a:pPr marL="0" indent="0">
              <a:buNone/>
            </a:pPr>
            <a:r>
              <a:rPr lang="pt-PT" sz="1700" b="0" i="0" dirty="0">
                <a:effectLst/>
                <a:latin typeface="arial" panose="020B0604020202020204" pitchFamily="34" charset="0"/>
              </a:rPr>
              <a:t/>
            </a:r>
            <a:br>
              <a:rPr lang="pt-PT" sz="1700" b="0" i="0" dirty="0">
                <a:effectLst/>
                <a:latin typeface="arial" panose="020B0604020202020204" pitchFamily="34" charset="0"/>
              </a:rPr>
            </a:b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98492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6C2C95-21EA-A61E-7DCC-B5B236CB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Wi-Fi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55510F5-4A50-0EE1-824F-02A171644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297925"/>
            <a:ext cx="7188199" cy="42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89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25B218-F185-C7B6-1806-5DE7511B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pt-BR" sz="2800"/>
              <a:t>O que é: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DC8CBD-D6EE-2217-B991-A723C4FF3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pt-BR" sz="1700" b="0" i="0">
                <a:effectLst/>
                <a:latin typeface="Google Sans"/>
              </a:rPr>
              <a:t>Wi-Fi – Wireless Fidelity – é uma tecnologia de conexão sem fio que conecta aparelhos como telefones celulares, notebooks, TVs e outros dispositivos dentro de uma mesma área a roteadores que gerenciam o acesso a internet, por meio de ondas de rádio</a:t>
            </a:r>
            <a:endParaRPr lang="pt-BR" sz="17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4E530D-F0E4-8BE5-0CD0-5F9FAAB0B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2008365"/>
            <a:ext cx="6922008" cy="294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05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C23853-2118-CF9B-0738-54B0EC97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Vantagens</a:t>
            </a:r>
            <a:r>
              <a:rPr lang="pt-BR" sz="4000" dirty="0" smtClean="0"/>
              <a:t>:        </a:t>
            </a:r>
            <a:r>
              <a:rPr lang="pt-BR" sz="4000" dirty="0"/>
              <a:t>Desvantagens: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8260AF-3D40-0D4F-6F4B-AD9588883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r>
              <a:rPr lang="pt-BR" sz="2000" b="0" i="0">
                <a:effectLst/>
                <a:latin typeface="Google Sans"/>
              </a:rPr>
              <a:t>facilidade de instalação, mobilidade, baixo custo de manutenção e possibilidade de uso.</a:t>
            </a:r>
            <a:endParaRPr lang="pt-BR" sz="200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7D016C-0E08-E635-DD49-F9A1D52A1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2699968"/>
          </a:xfrm>
        </p:spPr>
        <p:txBody>
          <a:bodyPr>
            <a:normAutofit/>
          </a:bodyPr>
          <a:lstStyle/>
          <a:p>
            <a:r>
              <a:rPr lang="pt-BR" sz="2000" b="0" i="0" dirty="0">
                <a:effectLst/>
                <a:latin typeface="Google Sans"/>
              </a:rPr>
              <a:t>velocidade de transmissão mais baixa, se comparada ao cabo; maior vulnerabilidade ao ataque de hackers; interferência de aparelhos eletrônicos e outros objetos.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783538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246BE-6744-891D-CA1E-FB8D3AC6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Rede de Telefonia celular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802AF3B-D475-6675-3316-88EFC024E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84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AA003F-ACEF-4DE6-C3B0-CC3815CA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pt-BR" dirty="0"/>
              <a:t>O que é: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FF1F65-0F38-1248-920F-1C648CD5A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pt-BR" sz="2000">
                <a:latin typeface="arial" panose="020B0604020202020204" pitchFamily="34" charset="0"/>
              </a:rPr>
              <a:t>É</a:t>
            </a:r>
            <a:r>
              <a:rPr lang="pt-BR" sz="2000" b="0" i="0">
                <a:effectLst/>
                <a:latin typeface="arial" panose="020B0604020202020204" pitchFamily="34" charset="0"/>
              </a:rPr>
              <a:t> uma rede de telecomunicações projetada para o provisionamento de serviços de telefonia móvel, ou seja, para a comunicação entre uma ou mais estações móveis.</a:t>
            </a:r>
            <a:endParaRPr lang="pt-BR" sz="20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80516E-5430-C9E2-4635-E01D83CE3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245125"/>
            <a:ext cx="6155141" cy="43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03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EA065E-D0BB-7CD9-4D26-3B9EEA472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 fontScale="90000"/>
          </a:bodyPr>
          <a:lstStyle/>
          <a:p>
            <a:r>
              <a:rPr lang="pt-BR" sz="4000" dirty="0" smtClean="0"/>
              <a:t>Vantagens</a:t>
            </a:r>
            <a:r>
              <a:rPr lang="pt-BR" sz="4000" dirty="0"/>
              <a:t>:</a:t>
            </a:r>
            <a:r>
              <a:rPr lang="pt-BR" sz="4000" dirty="0" smtClean="0"/>
              <a:t>        </a:t>
            </a:r>
            <a:r>
              <a:rPr lang="pt-BR" sz="4000" dirty="0"/>
              <a:t>Desvantagens: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D525AF-D2F2-A8FC-8923-4E829A3C0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r>
              <a:rPr lang="pt-BR" sz="2000" b="0" i="0" dirty="0">
                <a:effectLst/>
                <a:latin typeface="Google Sans"/>
              </a:rPr>
              <a:t>acessibilidade e mobilidade. </a:t>
            </a:r>
            <a:endParaRPr lang="pt-BR" sz="2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48CFD4-E468-5839-E6E3-57C889D87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2699968"/>
          </a:xfrm>
        </p:spPr>
        <p:txBody>
          <a:bodyPr>
            <a:normAutofit/>
          </a:bodyPr>
          <a:lstStyle/>
          <a:p>
            <a:r>
              <a:rPr lang="pt-BR" sz="2000" dirty="0"/>
              <a:t>Cobertura ilimitada em áreas remotas ou subdesenvolvidas e interrupção por clima</a:t>
            </a:r>
          </a:p>
        </p:txBody>
      </p:sp>
    </p:spTree>
    <p:extLst>
      <p:ext uri="{BB962C8B-B14F-4D97-AF65-F5344CB8AC3E}">
        <p14:creationId xmlns:p14="http://schemas.microsoft.com/office/powerpoint/2010/main" val="3081051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626FB4-F75E-E6A2-708A-A8125004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pt-BR" sz="3400"/>
              <a:t>FONTES</a:t>
            </a:r>
          </a:p>
        </p:txBody>
      </p:sp>
      <p:sp>
        <p:nvSpPr>
          <p:cNvPr id="11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DB4364-7630-AFFB-8F5A-086AAD8B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pt-BR" sz="1800" dirty="0" err="1"/>
              <a:t>Macmagazine</a:t>
            </a:r>
            <a:endParaRPr lang="pt-BR" sz="1800" dirty="0"/>
          </a:p>
          <a:p>
            <a:r>
              <a:rPr lang="pt-BR" sz="1800" dirty="0"/>
              <a:t>www.google</a:t>
            </a:r>
          </a:p>
          <a:p>
            <a:r>
              <a:rPr lang="pt-BR" sz="1800" dirty="0"/>
              <a:t>Mandae.com</a:t>
            </a:r>
          </a:p>
          <a:p>
            <a:r>
              <a:rPr lang="pt-BR" sz="1800" dirty="0"/>
              <a:t>Brasilescola.com</a:t>
            </a:r>
          </a:p>
          <a:p>
            <a:r>
              <a:rPr lang="pt-BR" sz="1800" dirty="0"/>
              <a:t>Ecoautomaçao.com</a:t>
            </a:r>
          </a:p>
          <a:p>
            <a:r>
              <a:rPr lang="pt-BR" sz="1800" dirty="0"/>
              <a:t>Oficinadanet.com</a:t>
            </a:r>
          </a:p>
          <a:p>
            <a:endParaRPr lang="pt-B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F7DF7-2B16-3395-6882-5AAA10A63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3" r="13920" b="-2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51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9BDF4C-C89F-BC6A-705E-CA5ACC32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Obrigado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pela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atenção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3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6972B9-7803-E8E8-7FC3-48BDDC8D5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pt-BR" sz="5400"/>
              <a:t>Cabo Coaxial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88B1AA-7773-2F4B-AAE4-F5590EBA6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953037"/>
            <a:ext cx="4036333" cy="1709849"/>
          </a:xfrm>
        </p:spPr>
        <p:txBody>
          <a:bodyPr anchor="b">
            <a:normAutofit/>
          </a:bodyPr>
          <a:lstStyle/>
          <a:p>
            <a:pPr algn="l"/>
            <a:endParaRPr lang="pt-BR" sz="2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F22113-1DC2-2986-9158-C33FFEFF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669623"/>
            <a:ext cx="5536001" cy="34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1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0F67D1-B76F-2447-DB22-A2364F32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pt-BR" sz="4800"/>
              <a:t>O que é: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A1F3CA-C9FB-0549-78E3-85E08FC3D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/>
              <a:t>O cabo coaxial é um tipo de cabo usado para transmitir sinais. Este tipo de cabo é constituído por um fio de cobre condutor revestido por um material isolante e rodeado de uma blindagem.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469AA3-0203-ED8B-D724-825BE4D8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48" y="2484255"/>
            <a:ext cx="3714244" cy="371424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1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65DCB2-21BA-9FA0-8F58-5714E1CA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/>
          </a:bodyPr>
          <a:lstStyle/>
          <a:p>
            <a:r>
              <a:rPr lang="pt-BR" sz="4000" dirty="0" smtClean="0"/>
              <a:t>Vantagens:      Desvantagens</a:t>
            </a:r>
            <a:r>
              <a:rPr lang="pt-BR" sz="4000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2C0DA-1492-FBAD-C21B-72F2C48B4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 lnSpcReduction="10000"/>
          </a:bodyPr>
          <a:lstStyle/>
          <a:p>
            <a:r>
              <a:rPr lang="pt-BR" sz="2000" dirty="0"/>
              <a:t>como sofrer menos com interferências externas, sejam magnéticas ou elétricas. Ele também é um cabo muito versátil, pois é capaz de transportar diversos sinais, por causa da sua grande opção de frequência.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9E352B-A3C0-6181-6546-C38BEADFE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486642"/>
            <a:ext cx="4554501" cy="2914753"/>
          </a:xfrm>
        </p:spPr>
        <p:txBody>
          <a:bodyPr>
            <a:normAutofit lnSpcReduction="10000"/>
          </a:bodyPr>
          <a:lstStyle/>
          <a:p>
            <a:r>
              <a:rPr lang="pt-BR" sz="2000" dirty="0"/>
              <a:t>Custo mais alto que o par trançado.</a:t>
            </a:r>
          </a:p>
          <a:p>
            <a:r>
              <a:rPr lang="pt-BR" sz="2000" dirty="0"/>
              <a:t>falhas na rede por mal contato nos conectores utilizados.</a:t>
            </a:r>
          </a:p>
          <a:p>
            <a:r>
              <a:rPr lang="pt-BR" sz="2000" dirty="0"/>
              <a:t>a rede pode cair inteira se acontecer um rompimento no cabo.</a:t>
            </a:r>
          </a:p>
          <a:p>
            <a:r>
              <a:rPr lang="pt-BR" sz="2000" dirty="0"/>
              <a:t>por ser mais rígido é mais difícil de manipular.</a:t>
            </a:r>
          </a:p>
        </p:txBody>
      </p:sp>
    </p:spTree>
    <p:extLst>
      <p:ext uri="{BB962C8B-B14F-4D97-AF65-F5344CB8AC3E}">
        <p14:creationId xmlns:p14="http://schemas.microsoft.com/office/powerpoint/2010/main" val="47293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48F1ED-72E1-B34A-7F06-823B508F1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6" b="11186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22465-E6D9-43F3-FD41-C7277B993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7015499" cy="852260"/>
          </a:xfrm>
        </p:spPr>
        <p:txBody>
          <a:bodyPr anchor="ctr">
            <a:normAutofit/>
          </a:bodyPr>
          <a:lstStyle/>
          <a:p>
            <a:pPr algn="l"/>
            <a:r>
              <a:rPr lang="pt-BR" sz="3600"/>
              <a:t>Fibra Ótica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15CBE9-020A-EC94-96B6-41F53CAFC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5056" y="5746071"/>
            <a:ext cx="4114801" cy="852260"/>
          </a:xfrm>
        </p:spPr>
        <p:txBody>
          <a:bodyPr anchor="ctr">
            <a:normAutofit/>
          </a:bodyPr>
          <a:lstStyle/>
          <a:p>
            <a:pPr algn="r"/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86905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CC4F2-6F37-7CC0-0BF3-EDD07D92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anchor="b">
            <a:normAutofit/>
          </a:bodyPr>
          <a:lstStyle/>
          <a:p>
            <a:r>
              <a:rPr lang="pt-BR" sz="3800"/>
              <a:t>O que é:</a:t>
            </a: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94BACB-FA63-8C89-7E76-EE0859720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736" y="2508105"/>
            <a:ext cx="4709345" cy="3632493"/>
          </a:xfrm>
        </p:spPr>
        <p:txBody>
          <a:bodyPr anchor="ctr"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pt-BR" sz="2000" dirty="0"/>
              <a:t>Fibra óptica é um filamento flexível e transparente fabricado a partir de vidro ou plástico </a:t>
            </a:r>
            <a:r>
              <a:rPr lang="pt-BR" sz="2000" dirty="0" err="1"/>
              <a:t>extrudido</a:t>
            </a:r>
            <a:r>
              <a:rPr lang="pt-BR" sz="2000" dirty="0"/>
              <a:t> e que é utilizado como condutor de elevado rendimento de luz, imagens ou impulsos codificados. Tem diâmetro de alguns micrometros, ligeiramente superior ao de um fio de cabelo humano.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0C2DF2-E4D7-18CC-A302-A84FCE239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4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0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8B01D3-F81B-01D4-29B6-E7150688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Vantagens:  </a:t>
            </a:r>
            <a:r>
              <a:rPr lang="pt-BR" sz="4000" dirty="0" smtClean="0"/>
              <a:t>       </a:t>
            </a:r>
            <a:r>
              <a:rPr lang="pt-BR" sz="4000" dirty="0"/>
              <a:t>Desvantagens: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76248A-4196-378A-C535-F0456CB9D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r>
              <a:rPr lang="pt-BR" sz="2000" b="0" i="0">
                <a:effectLst/>
                <a:latin typeface="Google Sans"/>
              </a:rPr>
              <a:t> a alta velocidade é uma das principais vantagens da fibra óptica, além da transmissão de dados com muita eficiência e qualidade. Sua velocidade pode chegar a Tb/s, diminuindo o tempo de carregamento e downloads, e também melhorando a estabilidade da conexão.</a:t>
            </a:r>
            <a:endParaRPr lang="pt-BR" sz="200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A0891B-9ED7-89D4-4881-777A3F84F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2699968"/>
          </a:xfrm>
        </p:spPr>
        <p:txBody>
          <a:bodyPr>
            <a:normAutofit/>
          </a:bodyPr>
          <a:lstStyle/>
          <a:p>
            <a:r>
              <a:rPr lang="pt-BR" sz="2000" b="0" i="0">
                <a:effectLst/>
                <a:latin typeface="Google Sans"/>
              </a:rPr>
              <a:t> Os cabos de fibra óptica são sensíveis e podem se romper mais facilmente que os cabos de cobre, além disso, não são tão maleáveis quanto cabos metálicos.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BF35B4-7FF0-3941-D30D-F4201140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737" y="4229857"/>
            <a:ext cx="2542803" cy="166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8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13E44C-8DF5-BA5A-1B61-CD9E2E53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Cabo Par trançado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6675608-2EC4-388F-5F79-383CCE24C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9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660</Words>
  <Application>Microsoft Office PowerPoint</Application>
  <PresentationFormat>Widescreen</PresentationFormat>
  <Paragraphs>74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7" baseType="lpstr">
      <vt:lpstr>Aptos</vt:lpstr>
      <vt:lpstr>Aptos Display</vt:lpstr>
      <vt:lpstr>Arial</vt:lpstr>
      <vt:lpstr>Arial</vt:lpstr>
      <vt:lpstr>Calibri</vt:lpstr>
      <vt:lpstr>Google Sans</vt:lpstr>
      <vt:lpstr>Lato</vt:lpstr>
      <vt:lpstr>Tema do Office</vt:lpstr>
      <vt:lpstr>Meios de transmissão de Dados</vt:lpstr>
      <vt:lpstr>Com fio:</vt:lpstr>
      <vt:lpstr>Cabo Coaxial</vt:lpstr>
      <vt:lpstr>O que é:</vt:lpstr>
      <vt:lpstr>Vantagens:      Desvantagens:</vt:lpstr>
      <vt:lpstr>Fibra Ótica</vt:lpstr>
      <vt:lpstr>O que é:</vt:lpstr>
      <vt:lpstr>Vantagens:         Desvantagens:</vt:lpstr>
      <vt:lpstr>Cabo Par trançado</vt:lpstr>
      <vt:lpstr>O que é:</vt:lpstr>
      <vt:lpstr>Vantagens:       Desvantagens:</vt:lpstr>
      <vt:lpstr>Sem fio</vt:lpstr>
      <vt:lpstr>RFID</vt:lpstr>
      <vt:lpstr>O que é:</vt:lpstr>
      <vt:lpstr>Vantagens:      desvantagens:</vt:lpstr>
      <vt:lpstr>NFC</vt:lpstr>
      <vt:lpstr>O que é:</vt:lpstr>
      <vt:lpstr>Vantagens:        Desvantagens:</vt:lpstr>
      <vt:lpstr>Bluetooth</vt:lpstr>
      <vt:lpstr>O que é:</vt:lpstr>
      <vt:lpstr>Vantagens:        Desvantagens:</vt:lpstr>
      <vt:lpstr>Wi-Fi</vt:lpstr>
      <vt:lpstr>O que é:</vt:lpstr>
      <vt:lpstr>Vantagens:        Desvantagens:</vt:lpstr>
      <vt:lpstr>Rede de Telefonia celular</vt:lpstr>
      <vt:lpstr>O que é:</vt:lpstr>
      <vt:lpstr>Vantagens:        Desvantagens:</vt:lpstr>
      <vt:lpstr>FONTES</vt:lpstr>
      <vt:lpstr>Obrigado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Meios de transmissão de Dados</dc:title>
  <dc:creator>GUSTAVO PRIMISSIA</dc:creator>
  <cp:lastModifiedBy>DEV-1D</cp:lastModifiedBy>
  <cp:revision>2</cp:revision>
  <dcterms:created xsi:type="dcterms:W3CDTF">2024-03-04T21:08:17Z</dcterms:created>
  <dcterms:modified xsi:type="dcterms:W3CDTF">2024-03-05T13:42:36Z</dcterms:modified>
</cp:coreProperties>
</file>